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9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>
          <p15:clr>
            <a:srgbClr val="A4A3A4"/>
          </p15:clr>
        </p15:guide>
        <p15:guide id="2" pos="5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5"/>
    <p:restoredTop sz="93012"/>
  </p:normalViewPr>
  <p:slideViewPr>
    <p:cSldViewPr snapToGrid="0" snapToObjects="1" showGuides="1">
      <p:cViewPr varScale="1">
        <p:scale>
          <a:sx n="103" d="100"/>
          <a:sy n="103" d="100"/>
        </p:scale>
        <p:origin x="1040" y="176"/>
      </p:cViewPr>
      <p:guideLst>
        <p:guide orient="horz" pos="2196"/>
        <p:guide pos="55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7" Type="http://schemas.openxmlformats.org/officeDocument/2006/relationships/image" Target="../media/image8.emf"/><Relationship Id="rId1" Type="http://schemas.openxmlformats.org/officeDocument/2006/relationships/image" Target="../media/image2.emf"/><Relationship Id="rId2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2.emf"/><Relationship Id="rId6" Type="http://schemas.openxmlformats.org/officeDocument/2006/relationships/image" Target="../media/image71.emf"/><Relationship Id="rId7" Type="http://schemas.openxmlformats.org/officeDocument/2006/relationships/image" Target="../media/image72.emf"/><Relationship Id="rId8" Type="http://schemas.openxmlformats.org/officeDocument/2006/relationships/image" Target="../media/image73.emf"/><Relationship Id="rId9" Type="http://schemas.openxmlformats.org/officeDocument/2006/relationships/image" Target="../media/image74.emf"/><Relationship Id="rId10" Type="http://schemas.openxmlformats.org/officeDocument/2006/relationships/image" Target="../media/image75.emf"/><Relationship Id="rId1" Type="http://schemas.openxmlformats.org/officeDocument/2006/relationships/image" Target="../media/image70.emf"/><Relationship Id="rId2" Type="http://schemas.openxmlformats.org/officeDocument/2006/relationships/image" Target="../media/image37.emf"/></Relationships>
</file>

<file path=ppt/drawings/_rels/vmlDrawing11.vml.rels><?xml version="1.0" encoding="UTF-8" standalone="yes"?>
<Relationships xmlns="http://schemas.openxmlformats.org/package/2006/relationships"><Relationship Id="rId11" Type="http://schemas.openxmlformats.org/officeDocument/2006/relationships/image" Target="../media/image85.emf"/><Relationship Id="rId12" Type="http://schemas.openxmlformats.org/officeDocument/2006/relationships/image" Target="../media/image86.emf"/><Relationship Id="rId1" Type="http://schemas.openxmlformats.org/officeDocument/2006/relationships/image" Target="../media/image76.emf"/><Relationship Id="rId2" Type="http://schemas.openxmlformats.org/officeDocument/2006/relationships/image" Target="../media/image77.emf"/><Relationship Id="rId3" Type="http://schemas.openxmlformats.org/officeDocument/2006/relationships/image" Target="../media/image65.emf"/><Relationship Id="rId4" Type="http://schemas.openxmlformats.org/officeDocument/2006/relationships/image" Target="../media/image78.emf"/><Relationship Id="rId5" Type="http://schemas.openxmlformats.org/officeDocument/2006/relationships/image" Target="../media/image79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8" Type="http://schemas.openxmlformats.org/officeDocument/2006/relationships/image" Target="../media/image82.emf"/><Relationship Id="rId9" Type="http://schemas.openxmlformats.org/officeDocument/2006/relationships/image" Target="../media/image83.emf"/><Relationship Id="rId10" Type="http://schemas.openxmlformats.org/officeDocument/2006/relationships/image" Target="../media/image84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4" Type="http://schemas.openxmlformats.org/officeDocument/2006/relationships/image" Target="../media/image91.emf"/><Relationship Id="rId5" Type="http://schemas.openxmlformats.org/officeDocument/2006/relationships/image" Target="../media/image92.emf"/><Relationship Id="rId6" Type="http://schemas.openxmlformats.org/officeDocument/2006/relationships/image" Target="../media/image93.emf"/><Relationship Id="rId7" Type="http://schemas.openxmlformats.org/officeDocument/2006/relationships/image" Target="../media/image94.emf"/><Relationship Id="rId8" Type="http://schemas.openxmlformats.org/officeDocument/2006/relationships/image" Target="../media/image95.emf"/><Relationship Id="rId9" Type="http://schemas.openxmlformats.org/officeDocument/2006/relationships/image" Target="../media/image96.emf"/><Relationship Id="rId1" Type="http://schemas.openxmlformats.org/officeDocument/2006/relationships/image" Target="../media/image88.emf"/><Relationship Id="rId2" Type="http://schemas.openxmlformats.org/officeDocument/2006/relationships/image" Target="../media/image89.emf"/></Relationships>
</file>

<file path=ppt/drawings/_rels/vmlDrawing13.vml.rels><?xml version="1.0" encoding="UTF-8" standalone="yes"?>
<Relationships xmlns="http://schemas.openxmlformats.org/package/2006/relationships"><Relationship Id="rId11" Type="http://schemas.openxmlformats.org/officeDocument/2006/relationships/image" Target="../media/image107.emf"/><Relationship Id="rId12" Type="http://schemas.openxmlformats.org/officeDocument/2006/relationships/image" Target="../media/image108.emf"/><Relationship Id="rId13" Type="http://schemas.openxmlformats.org/officeDocument/2006/relationships/image" Target="../media/image109.emf"/><Relationship Id="rId1" Type="http://schemas.openxmlformats.org/officeDocument/2006/relationships/image" Target="../media/image97.emf"/><Relationship Id="rId2" Type="http://schemas.openxmlformats.org/officeDocument/2006/relationships/image" Target="../media/image98.emf"/><Relationship Id="rId3" Type="http://schemas.openxmlformats.org/officeDocument/2006/relationships/image" Target="../media/image99.emf"/><Relationship Id="rId4" Type="http://schemas.openxmlformats.org/officeDocument/2006/relationships/image" Target="../media/image100.emf"/><Relationship Id="rId5" Type="http://schemas.openxmlformats.org/officeDocument/2006/relationships/image" Target="../media/image101.emf"/><Relationship Id="rId6" Type="http://schemas.openxmlformats.org/officeDocument/2006/relationships/image" Target="../media/image102.emf"/><Relationship Id="rId7" Type="http://schemas.openxmlformats.org/officeDocument/2006/relationships/image" Target="../media/image103.emf"/><Relationship Id="rId8" Type="http://schemas.openxmlformats.org/officeDocument/2006/relationships/image" Target="../media/image104.emf"/><Relationship Id="rId9" Type="http://schemas.openxmlformats.org/officeDocument/2006/relationships/image" Target="../media/image105.emf"/><Relationship Id="rId10" Type="http://schemas.openxmlformats.org/officeDocument/2006/relationships/image" Target="../media/image106.emf"/></Relationships>
</file>

<file path=ppt/drawings/_rels/vmlDrawing14.vml.rels><?xml version="1.0" encoding="UTF-8" standalone="yes"?>
<Relationships xmlns="http://schemas.openxmlformats.org/package/2006/relationships"><Relationship Id="rId11" Type="http://schemas.openxmlformats.org/officeDocument/2006/relationships/image" Target="../media/image107.emf"/><Relationship Id="rId12" Type="http://schemas.openxmlformats.org/officeDocument/2006/relationships/image" Target="../media/image108.emf"/><Relationship Id="rId13" Type="http://schemas.openxmlformats.org/officeDocument/2006/relationships/image" Target="../media/image110.emf"/><Relationship Id="rId1" Type="http://schemas.openxmlformats.org/officeDocument/2006/relationships/image" Target="../media/image97.emf"/><Relationship Id="rId2" Type="http://schemas.openxmlformats.org/officeDocument/2006/relationships/image" Target="../media/image98.emf"/><Relationship Id="rId3" Type="http://schemas.openxmlformats.org/officeDocument/2006/relationships/image" Target="../media/image99.emf"/><Relationship Id="rId4" Type="http://schemas.openxmlformats.org/officeDocument/2006/relationships/image" Target="../media/image100.emf"/><Relationship Id="rId5" Type="http://schemas.openxmlformats.org/officeDocument/2006/relationships/image" Target="../media/image101.emf"/><Relationship Id="rId6" Type="http://schemas.openxmlformats.org/officeDocument/2006/relationships/image" Target="../media/image102.emf"/><Relationship Id="rId7" Type="http://schemas.openxmlformats.org/officeDocument/2006/relationships/image" Target="../media/image103.emf"/><Relationship Id="rId8" Type="http://schemas.openxmlformats.org/officeDocument/2006/relationships/image" Target="../media/image104.emf"/><Relationship Id="rId9" Type="http://schemas.openxmlformats.org/officeDocument/2006/relationships/image" Target="../media/image105.emf"/><Relationship Id="rId10" Type="http://schemas.openxmlformats.org/officeDocument/2006/relationships/image" Target="../media/image106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6" Type="http://schemas.openxmlformats.org/officeDocument/2006/relationships/image" Target="../media/image113.emf"/><Relationship Id="rId7" Type="http://schemas.openxmlformats.org/officeDocument/2006/relationships/image" Target="../media/image114.emf"/><Relationship Id="rId8" Type="http://schemas.openxmlformats.org/officeDocument/2006/relationships/image" Target="../media/image115.emf"/><Relationship Id="rId9" Type="http://schemas.openxmlformats.org/officeDocument/2006/relationships/image" Target="../media/image116.emf"/><Relationship Id="rId10" Type="http://schemas.openxmlformats.org/officeDocument/2006/relationships/image" Target="../media/image117.emf"/><Relationship Id="rId11" Type="http://schemas.openxmlformats.org/officeDocument/2006/relationships/image" Target="../media/image118.emf"/><Relationship Id="rId1" Type="http://schemas.openxmlformats.org/officeDocument/2006/relationships/image" Target="../media/image97.emf"/><Relationship Id="rId2" Type="http://schemas.openxmlformats.org/officeDocument/2006/relationships/image" Target="../media/image9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Relationship Id="rId2" Type="http://schemas.openxmlformats.org/officeDocument/2006/relationships/image" Target="../media/image120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2.emf"/><Relationship Id="rId5" Type="http://schemas.openxmlformats.org/officeDocument/2006/relationships/image" Target="../media/image122.emf"/><Relationship Id="rId6" Type="http://schemas.openxmlformats.org/officeDocument/2006/relationships/image" Target="../media/image123.emf"/><Relationship Id="rId1" Type="http://schemas.openxmlformats.org/officeDocument/2006/relationships/image" Target="../media/image121.emf"/><Relationship Id="rId2" Type="http://schemas.openxmlformats.org/officeDocument/2006/relationships/image" Target="../media/image37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4" Type="http://schemas.openxmlformats.org/officeDocument/2006/relationships/image" Target="../media/image127.emf"/><Relationship Id="rId5" Type="http://schemas.openxmlformats.org/officeDocument/2006/relationships/image" Target="../media/image128.emf"/><Relationship Id="rId6" Type="http://schemas.openxmlformats.org/officeDocument/2006/relationships/image" Target="../media/image129.emf"/><Relationship Id="rId7" Type="http://schemas.openxmlformats.org/officeDocument/2006/relationships/image" Target="../media/image130.emf"/><Relationship Id="rId8" Type="http://schemas.openxmlformats.org/officeDocument/2006/relationships/image" Target="../media/image131.emf"/><Relationship Id="rId9" Type="http://schemas.openxmlformats.org/officeDocument/2006/relationships/image" Target="../media/image132.emf"/><Relationship Id="rId10" Type="http://schemas.openxmlformats.org/officeDocument/2006/relationships/image" Target="../media/image133.emf"/><Relationship Id="rId1" Type="http://schemas.openxmlformats.org/officeDocument/2006/relationships/image" Target="../media/image124.emf"/><Relationship Id="rId2" Type="http://schemas.openxmlformats.org/officeDocument/2006/relationships/image" Target="../media/image125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8.emf"/><Relationship Id="rId4" Type="http://schemas.openxmlformats.org/officeDocument/2006/relationships/image" Target="../media/image65.emf"/><Relationship Id="rId5" Type="http://schemas.openxmlformats.org/officeDocument/2006/relationships/image" Target="../media/image139.emf"/><Relationship Id="rId1" Type="http://schemas.openxmlformats.org/officeDocument/2006/relationships/image" Target="../media/image136.emf"/><Relationship Id="rId2" Type="http://schemas.openxmlformats.org/officeDocument/2006/relationships/image" Target="../media/image13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7" Type="http://schemas.openxmlformats.org/officeDocument/2006/relationships/image" Target="../media/image15.emf"/><Relationship Id="rId8" Type="http://schemas.openxmlformats.org/officeDocument/2006/relationships/image" Target="../media/image16.emf"/><Relationship Id="rId9" Type="http://schemas.openxmlformats.org/officeDocument/2006/relationships/image" Target="../media/image17.emf"/><Relationship Id="rId10" Type="http://schemas.openxmlformats.org/officeDocument/2006/relationships/image" Target="../media/image18.emf"/><Relationship Id="rId1" Type="http://schemas.openxmlformats.org/officeDocument/2006/relationships/image" Target="../media/image9.emf"/><Relationship Id="rId2" Type="http://schemas.openxmlformats.org/officeDocument/2006/relationships/image" Target="../media/image10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2.emf"/><Relationship Id="rId4" Type="http://schemas.openxmlformats.org/officeDocument/2006/relationships/image" Target="../media/image143.emf"/><Relationship Id="rId5" Type="http://schemas.openxmlformats.org/officeDocument/2006/relationships/image" Target="../media/image144.emf"/><Relationship Id="rId6" Type="http://schemas.openxmlformats.org/officeDocument/2006/relationships/image" Target="../media/image145.emf"/><Relationship Id="rId1" Type="http://schemas.openxmlformats.org/officeDocument/2006/relationships/image" Target="../media/image140.emf"/><Relationship Id="rId2" Type="http://schemas.openxmlformats.org/officeDocument/2006/relationships/image" Target="../media/image14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Relationship Id="rId2" Type="http://schemas.openxmlformats.org/officeDocument/2006/relationships/image" Target="../media/image147.emf"/><Relationship Id="rId3" Type="http://schemas.openxmlformats.org/officeDocument/2006/relationships/image" Target="../media/image14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1" Type="http://schemas.openxmlformats.org/officeDocument/2006/relationships/image" Target="../media/image20.emf"/><Relationship Id="rId2" Type="http://schemas.openxmlformats.org/officeDocument/2006/relationships/image" Target="../media/image21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image" Target="../media/image29.emf"/><Relationship Id="rId7" Type="http://schemas.openxmlformats.org/officeDocument/2006/relationships/image" Target="../media/image30.emf"/><Relationship Id="rId8" Type="http://schemas.openxmlformats.org/officeDocument/2006/relationships/image" Target="../media/image31.emf"/><Relationship Id="rId1" Type="http://schemas.openxmlformats.org/officeDocument/2006/relationships/image" Target="../media/image24.emf"/><Relationship Id="rId2" Type="http://schemas.openxmlformats.org/officeDocument/2006/relationships/image" Target="../media/image2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Relationship Id="rId2" Type="http://schemas.openxmlformats.org/officeDocument/2006/relationships/image" Target="../media/image33.emf"/><Relationship Id="rId3" Type="http://schemas.openxmlformats.org/officeDocument/2006/relationships/image" Target="../media/image34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7" Type="http://schemas.openxmlformats.org/officeDocument/2006/relationships/image" Target="../media/image42.emf"/><Relationship Id="rId1" Type="http://schemas.openxmlformats.org/officeDocument/2006/relationships/image" Target="../media/image36.emf"/><Relationship Id="rId2" Type="http://schemas.openxmlformats.org/officeDocument/2006/relationships/image" Target="../media/image37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5" Type="http://schemas.openxmlformats.org/officeDocument/2006/relationships/image" Target="../media/image48.emf"/><Relationship Id="rId6" Type="http://schemas.openxmlformats.org/officeDocument/2006/relationships/image" Target="../media/image49.emf"/><Relationship Id="rId7" Type="http://schemas.openxmlformats.org/officeDocument/2006/relationships/image" Target="../media/image50.emf"/><Relationship Id="rId1" Type="http://schemas.openxmlformats.org/officeDocument/2006/relationships/image" Target="../media/image44.emf"/><Relationship Id="rId2" Type="http://schemas.openxmlformats.org/officeDocument/2006/relationships/image" Target="../media/image45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4.emf"/><Relationship Id="rId6" Type="http://schemas.openxmlformats.org/officeDocument/2006/relationships/image" Target="../media/image55.emf"/><Relationship Id="rId7" Type="http://schemas.openxmlformats.org/officeDocument/2006/relationships/image" Target="../media/image56.emf"/><Relationship Id="rId8" Type="http://schemas.openxmlformats.org/officeDocument/2006/relationships/image" Target="../media/image57.emf"/><Relationship Id="rId9" Type="http://schemas.openxmlformats.org/officeDocument/2006/relationships/image" Target="../media/image58.emf"/><Relationship Id="rId10" Type="http://schemas.openxmlformats.org/officeDocument/2006/relationships/image" Target="../media/image59.emf"/><Relationship Id="rId1" Type="http://schemas.openxmlformats.org/officeDocument/2006/relationships/image" Target="../media/image37.emf"/><Relationship Id="rId2" Type="http://schemas.openxmlformats.org/officeDocument/2006/relationships/image" Target="../media/image51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image" Target="../media/image62.emf"/><Relationship Id="rId2" Type="http://schemas.openxmlformats.org/officeDocument/2006/relationships/image" Target="../media/image63.emf"/></Relationships>
</file>

<file path=ppt/media/image1.png>
</file>

<file path=ppt/media/image134.jpg>
</file>

<file path=ppt/media/image135.png>
</file>

<file path=ppt/media/image19.png>
</file>

<file path=ppt/media/image35.png>
</file>

<file path=ppt/media/image43.png>
</file>

<file path=ppt/media/image60.png>
</file>

<file path=ppt/media/image61.png>
</file>

<file path=ppt/media/image8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B781A-07E6-474A-8CDF-F6C68FC512D8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3E76F0-DCC4-9C40-8A56-ABCA06BDE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83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1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08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5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48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13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542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18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339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49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36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43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62"/>
            <a:ext cx="222885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3" y="274662"/>
            <a:ext cx="653415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17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2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709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6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600206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966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15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59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140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7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35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26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84376-1E68-EB48-AC8C-FE08CA1FE67C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7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74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9.emf"/><Relationship Id="rId12" Type="http://schemas.openxmlformats.org/officeDocument/2006/relationships/oleObject" Target="../embeddings/oleObject37.bin"/><Relationship Id="rId13" Type="http://schemas.openxmlformats.org/officeDocument/2006/relationships/image" Target="../media/image40.emf"/><Relationship Id="rId14" Type="http://schemas.openxmlformats.org/officeDocument/2006/relationships/oleObject" Target="../embeddings/oleObject38.bin"/><Relationship Id="rId15" Type="http://schemas.openxmlformats.org/officeDocument/2006/relationships/image" Target="../media/image41.emf"/><Relationship Id="rId16" Type="http://schemas.openxmlformats.org/officeDocument/2006/relationships/oleObject" Target="../embeddings/oleObject39.bin"/><Relationship Id="rId17" Type="http://schemas.openxmlformats.org/officeDocument/2006/relationships/image" Target="../media/image42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43.png"/><Relationship Id="rId4" Type="http://schemas.openxmlformats.org/officeDocument/2006/relationships/oleObject" Target="../embeddings/oleObject33.bin"/><Relationship Id="rId5" Type="http://schemas.openxmlformats.org/officeDocument/2006/relationships/image" Target="../media/image36.emf"/><Relationship Id="rId6" Type="http://schemas.openxmlformats.org/officeDocument/2006/relationships/oleObject" Target="../embeddings/oleObject34.bin"/><Relationship Id="rId7" Type="http://schemas.openxmlformats.org/officeDocument/2006/relationships/image" Target="../media/image37.emf"/><Relationship Id="rId8" Type="http://schemas.openxmlformats.org/officeDocument/2006/relationships/oleObject" Target="../embeddings/oleObject35.bin"/><Relationship Id="rId9" Type="http://schemas.openxmlformats.org/officeDocument/2006/relationships/image" Target="../media/image38.emf"/><Relationship Id="rId10" Type="http://schemas.openxmlformats.org/officeDocument/2006/relationships/oleObject" Target="../embeddings/oleObject36.bin"/></Relationships>
</file>

<file path=ppt/slides/_rels/slide1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4.bin"/><Relationship Id="rId12" Type="http://schemas.openxmlformats.org/officeDocument/2006/relationships/image" Target="../media/image48.emf"/><Relationship Id="rId13" Type="http://schemas.openxmlformats.org/officeDocument/2006/relationships/oleObject" Target="../embeddings/oleObject45.bin"/><Relationship Id="rId14" Type="http://schemas.openxmlformats.org/officeDocument/2006/relationships/image" Target="../media/image49.emf"/><Relationship Id="rId15" Type="http://schemas.openxmlformats.org/officeDocument/2006/relationships/oleObject" Target="../embeddings/oleObject46.bin"/><Relationship Id="rId16" Type="http://schemas.openxmlformats.org/officeDocument/2006/relationships/image" Target="../media/image50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0.bin"/><Relationship Id="rId4" Type="http://schemas.openxmlformats.org/officeDocument/2006/relationships/image" Target="../media/image44.emf"/><Relationship Id="rId5" Type="http://schemas.openxmlformats.org/officeDocument/2006/relationships/oleObject" Target="../embeddings/oleObject41.bin"/><Relationship Id="rId6" Type="http://schemas.openxmlformats.org/officeDocument/2006/relationships/image" Target="../media/image45.emf"/><Relationship Id="rId7" Type="http://schemas.openxmlformats.org/officeDocument/2006/relationships/oleObject" Target="../embeddings/oleObject42.bin"/><Relationship Id="rId8" Type="http://schemas.openxmlformats.org/officeDocument/2006/relationships/image" Target="../media/image46.emf"/><Relationship Id="rId9" Type="http://schemas.openxmlformats.org/officeDocument/2006/relationships/oleObject" Target="../embeddings/oleObject43.bin"/><Relationship Id="rId10" Type="http://schemas.openxmlformats.org/officeDocument/2006/relationships/image" Target="../media/image47.emf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52.emf"/><Relationship Id="rId20" Type="http://schemas.openxmlformats.org/officeDocument/2006/relationships/oleObject" Target="../embeddings/oleObject55.bin"/><Relationship Id="rId21" Type="http://schemas.openxmlformats.org/officeDocument/2006/relationships/image" Target="../media/image58.emf"/><Relationship Id="rId22" Type="http://schemas.openxmlformats.org/officeDocument/2006/relationships/oleObject" Target="../embeddings/oleObject56.bin"/><Relationship Id="rId23" Type="http://schemas.openxmlformats.org/officeDocument/2006/relationships/image" Target="../media/image59.emf"/><Relationship Id="rId10" Type="http://schemas.openxmlformats.org/officeDocument/2006/relationships/oleObject" Target="../embeddings/oleObject50.bin"/><Relationship Id="rId11" Type="http://schemas.openxmlformats.org/officeDocument/2006/relationships/image" Target="../media/image53.emf"/><Relationship Id="rId12" Type="http://schemas.openxmlformats.org/officeDocument/2006/relationships/oleObject" Target="../embeddings/oleObject51.bin"/><Relationship Id="rId13" Type="http://schemas.openxmlformats.org/officeDocument/2006/relationships/image" Target="../media/image54.emf"/><Relationship Id="rId14" Type="http://schemas.openxmlformats.org/officeDocument/2006/relationships/oleObject" Target="../embeddings/oleObject52.bin"/><Relationship Id="rId15" Type="http://schemas.openxmlformats.org/officeDocument/2006/relationships/image" Target="../media/image55.emf"/><Relationship Id="rId16" Type="http://schemas.openxmlformats.org/officeDocument/2006/relationships/oleObject" Target="../embeddings/oleObject53.bin"/><Relationship Id="rId17" Type="http://schemas.openxmlformats.org/officeDocument/2006/relationships/image" Target="../media/image56.emf"/><Relationship Id="rId18" Type="http://schemas.openxmlformats.org/officeDocument/2006/relationships/oleObject" Target="../embeddings/oleObject54.bin"/><Relationship Id="rId19" Type="http://schemas.openxmlformats.org/officeDocument/2006/relationships/image" Target="../media/image57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60.png"/><Relationship Id="rId4" Type="http://schemas.openxmlformats.org/officeDocument/2006/relationships/oleObject" Target="../embeddings/oleObject47.bin"/><Relationship Id="rId5" Type="http://schemas.openxmlformats.org/officeDocument/2006/relationships/image" Target="../media/image37.emf"/><Relationship Id="rId6" Type="http://schemas.openxmlformats.org/officeDocument/2006/relationships/oleObject" Target="../embeddings/oleObject48.bin"/><Relationship Id="rId7" Type="http://schemas.openxmlformats.org/officeDocument/2006/relationships/image" Target="../media/image51.emf"/><Relationship Id="rId8" Type="http://schemas.openxmlformats.org/officeDocument/2006/relationships/oleObject" Target="../embeddings/oleObject49.bin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png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61.bin"/><Relationship Id="rId12" Type="http://schemas.openxmlformats.org/officeDocument/2006/relationships/image" Target="../media/image66.emf"/><Relationship Id="rId13" Type="http://schemas.openxmlformats.org/officeDocument/2006/relationships/oleObject" Target="../embeddings/oleObject62.bin"/><Relationship Id="rId14" Type="http://schemas.openxmlformats.org/officeDocument/2006/relationships/image" Target="../media/image67.emf"/><Relationship Id="rId15" Type="http://schemas.openxmlformats.org/officeDocument/2006/relationships/oleObject" Target="../embeddings/oleObject63.bin"/><Relationship Id="rId16" Type="http://schemas.openxmlformats.org/officeDocument/2006/relationships/image" Target="../media/image68.emf"/><Relationship Id="rId17" Type="http://schemas.openxmlformats.org/officeDocument/2006/relationships/oleObject" Target="../embeddings/oleObject64.bin"/><Relationship Id="rId18" Type="http://schemas.openxmlformats.org/officeDocument/2006/relationships/image" Target="../media/image69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57.bin"/><Relationship Id="rId4" Type="http://schemas.openxmlformats.org/officeDocument/2006/relationships/image" Target="../media/image62.emf"/><Relationship Id="rId5" Type="http://schemas.openxmlformats.org/officeDocument/2006/relationships/oleObject" Target="../embeddings/oleObject58.bin"/><Relationship Id="rId6" Type="http://schemas.openxmlformats.org/officeDocument/2006/relationships/image" Target="../media/image63.emf"/><Relationship Id="rId7" Type="http://schemas.openxmlformats.org/officeDocument/2006/relationships/oleObject" Target="../embeddings/oleObject59.bin"/><Relationship Id="rId8" Type="http://schemas.openxmlformats.org/officeDocument/2006/relationships/image" Target="../media/image64.emf"/><Relationship Id="rId9" Type="http://schemas.openxmlformats.org/officeDocument/2006/relationships/oleObject" Target="../embeddings/oleObject60.bin"/><Relationship Id="rId10" Type="http://schemas.openxmlformats.org/officeDocument/2006/relationships/image" Target="../media/image65.emf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68.bin"/><Relationship Id="rId20" Type="http://schemas.openxmlformats.org/officeDocument/2006/relationships/image" Target="../media/image74.emf"/><Relationship Id="rId21" Type="http://schemas.openxmlformats.org/officeDocument/2006/relationships/oleObject" Target="../embeddings/oleObject74.bin"/><Relationship Id="rId22" Type="http://schemas.openxmlformats.org/officeDocument/2006/relationships/image" Target="../media/image75.emf"/><Relationship Id="rId10" Type="http://schemas.openxmlformats.org/officeDocument/2006/relationships/image" Target="../media/image40.emf"/><Relationship Id="rId11" Type="http://schemas.openxmlformats.org/officeDocument/2006/relationships/oleObject" Target="../embeddings/oleObject69.bin"/><Relationship Id="rId12" Type="http://schemas.openxmlformats.org/officeDocument/2006/relationships/image" Target="../media/image42.emf"/><Relationship Id="rId13" Type="http://schemas.openxmlformats.org/officeDocument/2006/relationships/oleObject" Target="../embeddings/oleObject70.bin"/><Relationship Id="rId14" Type="http://schemas.openxmlformats.org/officeDocument/2006/relationships/image" Target="../media/image71.emf"/><Relationship Id="rId15" Type="http://schemas.openxmlformats.org/officeDocument/2006/relationships/oleObject" Target="../embeddings/oleObject71.bin"/><Relationship Id="rId16" Type="http://schemas.openxmlformats.org/officeDocument/2006/relationships/image" Target="../media/image72.emf"/><Relationship Id="rId17" Type="http://schemas.openxmlformats.org/officeDocument/2006/relationships/oleObject" Target="../embeddings/oleObject72.bin"/><Relationship Id="rId18" Type="http://schemas.openxmlformats.org/officeDocument/2006/relationships/image" Target="../media/image73.emf"/><Relationship Id="rId19" Type="http://schemas.openxmlformats.org/officeDocument/2006/relationships/oleObject" Target="../embeddings/oleObject73.bin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5.bin"/><Relationship Id="rId4" Type="http://schemas.openxmlformats.org/officeDocument/2006/relationships/image" Target="../media/image70.emf"/><Relationship Id="rId5" Type="http://schemas.openxmlformats.org/officeDocument/2006/relationships/oleObject" Target="../embeddings/oleObject66.bin"/><Relationship Id="rId6" Type="http://schemas.openxmlformats.org/officeDocument/2006/relationships/image" Target="../media/image37.emf"/><Relationship Id="rId7" Type="http://schemas.openxmlformats.org/officeDocument/2006/relationships/oleObject" Target="../embeddings/oleObject67.bin"/><Relationship Id="rId8" Type="http://schemas.openxmlformats.org/officeDocument/2006/relationships/image" Target="../media/image39.emf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8.bin"/><Relationship Id="rId20" Type="http://schemas.openxmlformats.org/officeDocument/2006/relationships/image" Target="../media/image83.emf"/><Relationship Id="rId21" Type="http://schemas.openxmlformats.org/officeDocument/2006/relationships/oleObject" Target="../embeddings/oleObject84.bin"/><Relationship Id="rId22" Type="http://schemas.openxmlformats.org/officeDocument/2006/relationships/image" Target="../media/image84.emf"/><Relationship Id="rId23" Type="http://schemas.openxmlformats.org/officeDocument/2006/relationships/oleObject" Target="../embeddings/oleObject85.bin"/><Relationship Id="rId24" Type="http://schemas.openxmlformats.org/officeDocument/2006/relationships/image" Target="../media/image85.emf"/><Relationship Id="rId25" Type="http://schemas.openxmlformats.org/officeDocument/2006/relationships/oleObject" Target="../embeddings/oleObject86.bin"/><Relationship Id="rId26" Type="http://schemas.openxmlformats.org/officeDocument/2006/relationships/image" Target="../media/image86.emf"/><Relationship Id="rId10" Type="http://schemas.openxmlformats.org/officeDocument/2006/relationships/image" Target="../media/image78.emf"/><Relationship Id="rId11" Type="http://schemas.openxmlformats.org/officeDocument/2006/relationships/oleObject" Target="../embeddings/oleObject79.bin"/><Relationship Id="rId12" Type="http://schemas.openxmlformats.org/officeDocument/2006/relationships/image" Target="../media/image79.emf"/><Relationship Id="rId13" Type="http://schemas.openxmlformats.org/officeDocument/2006/relationships/oleObject" Target="../embeddings/oleObject80.bin"/><Relationship Id="rId14" Type="http://schemas.openxmlformats.org/officeDocument/2006/relationships/image" Target="../media/image80.emf"/><Relationship Id="rId15" Type="http://schemas.openxmlformats.org/officeDocument/2006/relationships/oleObject" Target="../embeddings/oleObject81.bin"/><Relationship Id="rId16" Type="http://schemas.openxmlformats.org/officeDocument/2006/relationships/image" Target="../media/image81.emf"/><Relationship Id="rId17" Type="http://schemas.openxmlformats.org/officeDocument/2006/relationships/oleObject" Target="../embeddings/oleObject82.bin"/><Relationship Id="rId18" Type="http://schemas.openxmlformats.org/officeDocument/2006/relationships/image" Target="../media/image82.emf"/><Relationship Id="rId19" Type="http://schemas.openxmlformats.org/officeDocument/2006/relationships/oleObject" Target="../embeddings/oleObject83.bin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5.bin"/><Relationship Id="rId4" Type="http://schemas.openxmlformats.org/officeDocument/2006/relationships/image" Target="../media/image76.emf"/><Relationship Id="rId5" Type="http://schemas.openxmlformats.org/officeDocument/2006/relationships/oleObject" Target="../embeddings/oleObject76.bin"/><Relationship Id="rId6" Type="http://schemas.openxmlformats.org/officeDocument/2006/relationships/image" Target="../media/image77.emf"/><Relationship Id="rId7" Type="http://schemas.openxmlformats.org/officeDocument/2006/relationships/oleObject" Target="../embeddings/oleObject77.bin"/><Relationship Id="rId8" Type="http://schemas.openxmlformats.org/officeDocument/2006/relationships/image" Target="../media/image6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90.bin"/><Relationship Id="rId20" Type="http://schemas.openxmlformats.org/officeDocument/2006/relationships/oleObject" Target="../embeddings/oleObject96.bin"/><Relationship Id="rId21" Type="http://schemas.openxmlformats.org/officeDocument/2006/relationships/oleObject" Target="../embeddings/oleObject97.bin"/><Relationship Id="rId22" Type="http://schemas.openxmlformats.org/officeDocument/2006/relationships/image" Target="../media/image96.emf"/><Relationship Id="rId10" Type="http://schemas.openxmlformats.org/officeDocument/2006/relationships/image" Target="../media/image91.emf"/><Relationship Id="rId11" Type="http://schemas.openxmlformats.org/officeDocument/2006/relationships/oleObject" Target="../embeddings/oleObject91.bin"/><Relationship Id="rId12" Type="http://schemas.openxmlformats.org/officeDocument/2006/relationships/image" Target="../media/image92.emf"/><Relationship Id="rId13" Type="http://schemas.openxmlformats.org/officeDocument/2006/relationships/oleObject" Target="../embeddings/oleObject92.bin"/><Relationship Id="rId14" Type="http://schemas.openxmlformats.org/officeDocument/2006/relationships/image" Target="../media/image93.emf"/><Relationship Id="rId15" Type="http://schemas.openxmlformats.org/officeDocument/2006/relationships/oleObject" Target="../embeddings/oleObject93.bin"/><Relationship Id="rId16" Type="http://schemas.openxmlformats.org/officeDocument/2006/relationships/image" Target="../media/image94.emf"/><Relationship Id="rId17" Type="http://schemas.openxmlformats.org/officeDocument/2006/relationships/oleObject" Target="../embeddings/oleObject94.bin"/><Relationship Id="rId18" Type="http://schemas.openxmlformats.org/officeDocument/2006/relationships/oleObject" Target="../embeddings/oleObject95.bin"/><Relationship Id="rId19" Type="http://schemas.openxmlformats.org/officeDocument/2006/relationships/image" Target="../media/image95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7.bin"/><Relationship Id="rId4" Type="http://schemas.openxmlformats.org/officeDocument/2006/relationships/image" Target="../media/image88.emf"/><Relationship Id="rId5" Type="http://schemas.openxmlformats.org/officeDocument/2006/relationships/oleObject" Target="../embeddings/oleObject88.bin"/><Relationship Id="rId6" Type="http://schemas.openxmlformats.org/officeDocument/2006/relationships/image" Target="../media/image89.emf"/><Relationship Id="rId7" Type="http://schemas.openxmlformats.org/officeDocument/2006/relationships/oleObject" Target="../embeddings/oleObject89.bin"/><Relationship Id="rId8" Type="http://schemas.openxmlformats.org/officeDocument/2006/relationships/image" Target="../media/image90.emf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01.bin"/><Relationship Id="rId20" Type="http://schemas.openxmlformats.org/officeDocument/2006/relationships/image" Target="../media/image105.emf"/><Relationship Id="rId21" Type="http://schemas.openxmlformats.org/officeDocument/2006/relationships/oleObject" Target="../embeddings/oleObject107.bin"/><Relationship Id="rId22" Type="http://schemas.openxmlformats.org/officeDocument/2006/relationships/image" Target="../media/image106.emf"/><Relationship Id="rId23" Type="http://schemas.openxmlformats.org/officeDocument/2006/relationships/oleObject" Target="../embeddings/oleObject108.bin"/><Relationship Id="rId24" Type="http://schemas.openxmlformats.org/officeDocument/2006/relationships/image" Target="../media/image107.emf"/><Relationship Id="rId25" Type="http://schemas.openxmlformats.org/officeDocument/2006/relationships/oleObject" Target="../embeddings/oleObject109.bin"/><Relationship Id="rId26" Type="http://schemas.openxmlformats.org/officeDocument/2006/relationships/image" Target="../media/image108.emf"/><Relationship Id="rId27" Type="http://schemas.openxmlformats.org/officeDocument/2006/relationships/oleObject" Target="../embeddings/oleObject110.bin"/><Relationship Id="rId28" Type="http://schemas.openxmlformats.org/officeDocument/2006/relationships/image" Target="../media/image109.emf"/><Relationship Id="rId10" Type="http://schemas.openxmlformats.org/officeDocument/2006/relationships/image" Target="../media/image100.emf"/><Relationship Id="rId11" Type="http://schemas.openxmlformats.org/officeDocument/2006/relationships/oleObject" Target="../embeddings/oleObject102.bin"/><Relationship Id="rId12" Type="http://schemas.openxmlformats.org/officeDocument/2006/relationships/image" Target="../media/image101.emf"/><Relationship Id="rId13" Type="http://schemas.openxmlformats.org/officeDocument/2006/relationships/oleObject" Target="../embeddings/oleObject103.bin"/><Relationship Id="rId14" Type="http://schemas.openxmlformats.org/officeDocument/2006/relationships/image" Target="../media/image102.emf"/><Relationship Id="rId15" Type="http://schemas.openxmlformats.org/officeDocument/2006/relationships/oleObject" Target="../embeddings/oleObject104.bin"/><Relationship Id="rId16" Type="http://schemas.openxmlformats.org/officeDocument/2006/relationships/image" Target="../media/image103.emf"/><Relationship Id="rId17" Type="http://schemas.openxmlformats.org/officeDocument/2006/relationships/oleObject" Target="../embeddings/oleObject105.bin"/><Relationship Id="rId18" Type="http://schemas.openxmlformats.org/officeDocument/2006/relationships/image" Target="../media/image104.emf"/><Relationship Id="rId19" Type="http://schemas.openxmlformats.org/officeDocument/2006/relationships/oleObject" Target="../embeddings/oleObject106.bin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8.bin"/><Relationship Id="rId4" Type="http://schemas.openxmlformats.org/officeDocument/2006/relationships/image" Target="../media/image97.emf"/><Relationship Id="rId5" Type="http://schemas.openxmlformats.org/officeDocument/2006/relationships/oleObject" Target="../embeddings/oleObject99.bin"/><Relationship Id="rId6" Type="http://schemas.openxmlformats.org/officeDocument/2006/relationships/image" Target="../media/image98.emf"/><Relationship Id="rId7" Type="http://schemas.openxmlformats.org/officeDocument/2006/relationships/oleObject" Target="../embeddings/oleObject100.bin"/><Relationship Id="rId8" Type="http://schemas.openxmlformats.org/officeDocument/2006/relationships/image" Target="../media/image99.emf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14.bin"/><Relationship Id="rId20" Type="http://schemas.openxmlformats.org/officeDocument/2006/relationships/image" Target="../media/image105.emf"/><Relationship Id="rId21" Type="http://schemas.openxmlformats.org/officeDocument/2006/relationships/oleObject" Target="../embeddings/oleObject120.bin"/><Relationship Id="rId22" Type="http://schemas.openxmlformats.org/officeDocument/2006/relationships/image" Target="../media/image106.emf"/><Relationship Id="rId23" Type="http://schemas.openxmlformats.org/officeDocument/2006/relationships/oleObject" Target="../embeddings/oleObject121.bin"/><Relationship Id="rId24" Type="http://schemas.openxmlformats.org/officeDocument/2006/relationships/image" Target="../media/image107.emf"/><Relationship Id="rId25" Type="http://schemas.openxmlformats.org/officeDocument/2006/relationships/oleObject" Target="../embeddings/oleObject122.bin"/><Relationship Id="rId26" Type="http://schemas.openxmlformats.org/officeDocument/2006/relationships/image" Target="../media/image108.emf"/><Relationship Id="rId27" Type="http://schemas.openxmlformats.org/officeDocument/2006/relationships/oleObject" Target="../embeddings/oleObject123.bin"/><Relationship Id="rId28" Type="http://schemas.openxmlformats.org/officeDocument/2006/relationships/image" Target="../media/image110.emf"/><Relationship Id="rId10" Type="http://schemas.openxmlformats.org/officeDocument/2006/relationships/image" Target="../media/image100.emf"/><Relationship Id="rId11" Type="http://schemas.openxmlformats.org/officeDocument/2006/relationships/oleObject" Target="../embeddings/oleObject115.bin"/><Relationship Id="rId12" Type="http://schemas.openxmlformats.org/officeDocument/2006/relationships/image" Target="../media/image101.emf"/><Relationship Id="rId13" Type="http://schemas.openxmlformats.org/officeDocument/2006/relationships/oleObject" Target="../embeddings/oleObject116.bin"/><Relationship Id="rId14" Type="http://schemas.openxmlformats.org/officeDocument/2006/relationships/image" Target="../media/image102.emf"/><Relationship Id="rId15" Type="http://schemas.openxmlformats.org/officeDocument/2006/relationships/oleObject" Target="../embeddings/oleObject117.bin"/><Relationship Id="rId16" Type="http://schemas.openxmlformats.org/officeDocument/2006/relationships/image" Target="../media/image103.emf"/><Relationship Id="rId17" Type="http://schemas.openxmlformats.org/officeDocument/2006/relationships/oleObject" Target="../embeddings/oleObject118.bin"/><Relationship Id="rId18" Type="http://schemas.openxmlformats.org/officeDocument/2006/relationships/image" Target="../media/image104.emf"/><Relationship Id="rId19" Type="http://schemas.openxmlformats.org/officeDocument/2006/relationships/oleObject" Target="../embeddings/oleObject119.bin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11.bin"/><Relationship Id="rId4" Type="http://schemas.openxmlformats.org/officeDocument/2006/relationships/image" Target="../media/image97.emf"/><Relationship Id="rId5" Type="http://schemas.openxmlformats.org/officeDocument/2006/relationships/oleObject" Target="../embeddings/oleObject112.bin"/><Relationship Id="rId6" Type="http://schemas.openxmlformats.org/officeDocument/2006/relationships/image" Target="../media/image98.emf"/><Relationship Id="rId7" Type="http://schemas.openxmlformats.org/officeDocument/2006/relationships/oleObject" Target="../embeddings/oleObject113.bin"/><Relationship Id="rId8" Type="http://schemas.openxmlformats.org/officeDocument/2006/relationships/image" Target="../media/image99.emf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27.bin"/><Relationship Id="rId20" Type="http://schemas.openxmlformats.org/officeDocument/2006/relationships/image" Target="../media/image116.emf"/><Relationship Id="rId21" Type="http://schemas.openxmlformats.org/officeDocument/2006/relationships/oleObject" Target="../embeddings/oleObject133.bin"/><Relationship Id="rId22" Type="http://schemas.openxmlformats.org/officeDocument/2006/relationships/image" Target="../media/image117.emf"/><Relationship Id="rId23" Type="http://schemas.openxmlformats.org/officeDocument/2006/relationships/oleObject" Target="../embeddings/oleObject134.bin"/><Relationship Id="rId24" Type="http://schemas.openxmlformats.org/officeDocument/2006/relationships/image" Target="../media/image118.emf"/><Relationship Id="rId10" Type="http://schemas.openxmlformats.org/officeDocument/2006/relationships/image" Target="../media/image111.emf"/><Relationship Id="rId11" Type="http://schemas.openxmlformats.org/officeDocument/2006/relationships/oleObject" Target="../embeddings/oleObject128.bin"/><Relationship Id="rId12" Type="http://schemas.openxmlformats.org/officeDocument/2006/relationships/image" Target="../media/image112.emf"/><Relationship Id="rId13" Type="http://schemas.openxmlformats.org/officeDocument/2006/relationships/oleObject" Target="../embeddings/oleObject129.bin"/><Relationship Id="rId14" Type="http://schemas.openxmlformats.org/officeDocument/2006/relationships/image" Target="../media/image113.emf"/><Relationship Id="rId15" Type="http://schemas.openxmlformats.org/officeDocument/2006/relationships/oleObject" Target="../embeddings/oleObject130.bin"/><Relationship Id="rId16" Type="http://schemas.openxmlformats.org/officeDocument/2006/relationships/image" Target="../media/image114.emf"/><Relationship Id="rId17" Type="http://schemas.openxmlformats.org/officeDocument/2006/relationships/oleObject" Target="../embeddings/oleObject131.bin"/><Relationship Id="rId18" Type="http://schemas.openxmlformats.org/officeDocument/2006/relationships/image" Target="../media/image115.emf"/><Relationship Id="rId19" Type="http://schemas.openxmlformats.org/officeDocument/2006/relationships/oleObject" Target="../embeddings/oleObject132.bin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4.bin"/><Relationship Id="rId4" Type="http://schemas.openxmlformats.org/officeDocument/2006/relationships/image" Target="../media/image97.emf"/><Relationship Id="rId5" Type="http://schemas.openxmlformats.org/officeDocument/2006/relationships/oleObject" Target="../embeddings/oleObject125.bin"/><Relationship Id="rId6" Type="http://schemas.openxmlformats.org/officeDocument/2006/relationships/image" Target="../media/image98.emf"/><Relationship Id="rId7" Type="http://schemas.openxmlformats.org/officeDocument/2006/relationships/oleObject" Target="../embeddings/oleObject126.bin"/><Relationship Id="rId8" Type="http://schemas.openxmlformats.org/officeDocument/2006/relationships/image" Target="../media/image9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5.bin"/><Relationship Id="rId4" Type="http://schemas.openxmlformats.org/officeDocument/2006/relationships/image" Target="../media/image119.emf"/><Relationship Id="rId5" Type="http://schemas.openxmlformats.org/officeDocument/2006/relationships/oleObject" Target="../embeddings/oleObject136.bin"/><Relationship Id="rId6" Type="http://schemas.openxmlformats.org/officeDocument/2006/relationships/image" Target="../media/image120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41.bin"/><Relationship Id="rId12" Type="http://schemas.openxmlformats.org/officeDocument/2006/relationships/image" Target="../media/image122.emf"/><Relationship Id="rId13" Type="http://schemas.openxmlformats.org/officeDocument/2006/relationships/oleObject" Target="../embeddings/oleObject142.bin"/><Relationship Id="rId14" Type="http://schemas.openxmlformats.org/officeDocument/2006/relationships/image" Target="../media/image123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37.bin"/><Relationship Id="rId4" Type="http://schemas.openxmlformats.org/officeDocument/2006/relationships/image" Target="../media/image121.emf"/><Relationship Id="rId5" Type="http://schemas.openxmlformats.org/officeDocument/2006/relationships/oleObject" Target="../embeddings/oleObject138.bin"/><Relationship Id="rId6" Type="http://schemas.openxmlformats.org/officeDocument/2006/relationships/image" Target="../media/image37.emf"/><Relationship Id="rId7" Type="http://schemas.openxmlformats.org/officeDocument/2006/relationships/oleObject" Target="../embeddings/oleObject139.bin"/><Relationship Id="rId8" Type="http://schemas.openxmlformats.org/officeDocument/2006/relationships/image" Target="../media/image40.emf"/><Relationship Id="rId9" Type="http://schemas.openxmlformats.org/officeDocument/2006/relationships/oleObject" Target="../embeddings/oleObject140.bin"/><Relationship Id="rId10" Type="http://schemas.openxmlformats.org/officeDocument/2006/relationships/image" Target="../media/image42.emf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6.emf"/><Relationship Id="rId20" Type="http://schemas.openxmlformats.org/officeDocument/2006/relationships/oleObject" Target="../embeddings/oleObject151.bin"/><Relationship Id="rId21" Type="http://schemas.openxmlformats.org/officeDocument/2006/relationships/image" Target="../media/image132.emf"/><Relationship Id="rId22" Type="http://schemas.openxmlformats.org/officeDocument/2006/relationships/oleObject" Target="../embeddings/oleObject152.bin"/><Relationship Id="rId23" Type="http://schemas.openxmlformats.org/officeDocument/2006/relationships/image" Target="../media/image133.emf"/><Relationship Id="rId10" Type="http://schemas.openxmlformats.org/officeDocument/2006/relationships/oleObject" Target="../embeddings/oleObject146.bin"/><Relationship Id="rId11" Type="http://schemas.openxmlformats.org/officeDocument/2006/relationships/image" Target="../media/image127.emf"/><Relationship Id="rId12" Type="http://schemas.openxmlformats.org/officeDocument/2006/relationships/oleObject" Target="../embeddings/oleObject147.bin"/><Relationship Id="rId13" Type="http://schemas.openxmlformats.org/officeDocument/2006/relationships/image" Target="../media/image128.emf"/><Relationship Id="rId14" Type="http://schemas.openxmlformats.org/officeDocument/2006/relationships/oleObject" Target="../embeddings/oleObject148.bin"/><Relationship Id="rId15" Type="http://schemas.openxmlformats.org/officeDocument/2006/relationships/image" Target="../media/image129.emf"/><Relationship Id="rId16" Type="http://schemas.openxmlformats.org/officeDocument/2006/relationships/oleObject" Target="../embeddings/oleObject149.bin"/><Relationship Id="rId17" Type="http://schemas.openxmlformats.org/officeDocument/2006/relationships/image" Target="../media/image130.emf"/><Relationship Id="rId18" Type="http://schemas.openxmlformats.org/officeDocument/2006/relationships/oleObject" Target="../embeddings/oleObject150.bin"/><Relationship Id="rId19" Type="http://schemas.openxmlformats.org/officeDocument/2006/relationships/image" Target="../media/image131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43.bin"/><Relationship Id="rId4" Type="http://schemas.openxmlformats.org/officeDocument/2006/relationships/image" Target="../media/image124.emf"/><Relationship Id="rId5" Type="http://schemas.openxmlformats.org/officeDocument/2006/relationships/image" Target="../media/image134.jpg"/><Relationship Id="rId6" Type="http://schemas.openxmlformats.org/officeDocument/2006/relationships/oleObject" Target="../embeddings/oleObject144.bin"/><Relationship Id="rId7" Type="http://schemas.openxmlformats.org/officeDocument/2006/relationships/image" Target="../media/image125.emf"/><Relationship Id="rId8" Type="http://schemas.openxmlformats.org/officeDocument/2006/relationships/oleObject" Target="../embeddings/oleObject145.bin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5.png"/></Relationships>
</file>

<file path=ppt/slides/_rels/slide2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57.bin"/><Relationship Id="rId12" Type="http://schemas.openxmlformats.org/officeDocument/2006/relationships/image" Target="../media/image139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53.bin"/><Relationship Id="rId4" Type="http://schemas.openxmlformats.org/officeDocument/2006/relationships/image" Target="../media/image136.emf"/><Relationship Id="rId5" Type="http://schemas.openxmlformats.org/officeDocument/2006/relationships/oleObject" Target="../embeddings/oleObject154.bin"/><Relationship Id="rId6" Type="http://schemas.openxmlformats.org/officeDocument/2006/relationships/image" Target="../media/image137.emf"/><Relationship Id="rId7" Type="http://schemas.openxmlformats.org/officeDocument/2006/relationships/oleObject" Target="../embeddings/oleObject155.bin"/><Relationship Id="rId8" Type="http://schemas.openxmlformats.org/officeDocument/2006/relationships/image" Target="../media/image138.emf"/><Relationship Id="rId9" Type="http://schemas.openxmlformats.org/officeDocument/2006/relationships/oleObject" Target="../embeddings/oleObject156.bin"/><Relationship Id="rId10" Type="http://schemas.openxmlformats.org/officeDocument/2006/relationships/image" Target="../media/image65.emf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62.bin"/><Relationship Id="rId12" Type="http://schemas.openxmlformats.org/officeDocument/2006/relationships/image" Target="../media/image144.emf"/><Relationship Id="rId13" Type="http://schemas.openxmlformats.org/officeDocument/2006/relationships/oleObject" Target="../embeddings/oleObject163.bin"/><Relationship Id="rId14" Type="http://schemas.openxmlformats.org/officeDocument/2006/relationships/image" Target="../media/image145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58.bin"/><Relationship Id="rId4" Type="http://schemas.openxmlformats.org/officeDocument/2006/relationships/image" Target="../media/image140.emf"/><Relationship Id="rId5" Type="http://schemas.openxmlformats.org/officeDocument/2006/relationships/oleObject" Target="../embeddings/oleObject159.bin"/><Relationship Id="rId6" Type="http://schemas.openxmlformats.org/officeDocument/2006/relationships/image" Target="../media/image141.emf"/><Relationship Id="rId7" Type="http://schemas.openxmlformats.org/officeDocument/2006/relationships/oleObject" Target="../embeddings/oleObject160.bin"/><Relationship Id="rId8" Type="http://schemas.openxmlformats.org/officeDocument/2006/relationships/image" Target="../media/image142.emf"/><Relationship Id="rId9" Type="http://schemas.openxmlformats.org/officeDocument/2006/relationships/oleObject" Target="../embeddings/oleObject161.bin"/><Relationship Id="rId10" Type="http://schemas.openxmlformats.org/officeDocument/2006/relationships/image" Target="../media/image143.emf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5.bin"/><Relationship Id="rId12" Type="http://schemas.openxmlformats.org/officeDocument/2006/relationships/image" Target="../media/image6.emf"/><Relationship Id="rId13" Type="http://schemas.openxmlformats.org/officeDocument/2006/relationships/oleObject" Target="../embeddings/oleObject6.bin"/><Relationship Id="rId14" Type="http://schemas.openxmlformats.org/officeDocument/2006/relationships/image" Target="../media/image7.emf"/><Relationship Id="rId15" Type="http://schemas.openxmlformats.org/officeDocument/2006/relationships/oleObject" Target="../embeddings/oleObject7.bin"/><Relationship Id="rId16" Type="http://schemas.openxmlformats.org/officeDocument/2006/relationships/image" Target="../media/image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.bin"/><Relationship Id="rId4" Type="http://schemas.openxmlformats.org/officeDocument/2006/relationships/image" Target="../media/image2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3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4.emf"/><Relationship Id="rId9" Type="http://schemas.openxmlformats.org/officeDocument/2006/relationships/oleObject" Target="../embeddings/oleObject4.bin"/><Relationship Id="rId10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4.bin"/><Relationship Id="rId4" Type="http://schemas.openxmlformats.org/officeDocument/2006/relationships/image" Target="../media/image146.emf"/><Relationship Id="rId5" Type="http://schemas.openxmlformats.org/officeDocument/2006/relationships/oleObject" Target="../embeddings/oleObject165.bin"/><Relationship Id="rId6" Type="http://schemas.openxmlformats.org/officeDocument/2006/relationships/image" Target="../media/image147.emf"/><Relationship Id="rId7" Type="http://schemas.openxmlformats.org/officeDocument/2006/relationships/oleObject" Target="../embeddings/oleObject166.bin"/><Relationship Id="rId8" Type="http://schemas.openxmlformats.org/officeDocument/2006/relationships/image" Target="../media/image148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1.bin"/><Relationship Id="rId20" Type="http://schemas.openxmlformats.org/officeDocument/2006/relationships/image" Target="../media/image17.emf"/><Relationship Id="rId21" Type="http://schemas.openxmlformats.org/officeDocument/2006/relationships/oleObject" Target="../embeddings/oleObject17.bin"/><Relationship Id="rId22" Type="http://schemas.openxmlformats.org/officeDocument/2006/relationships/image" Target="../media/image18.emf"/><Relationship Id="rId10" Type="http://schemas.openxmlformats.org/officeDocument/2006/relationships/image" Target="../media/image12.emf"/><Relationship Id="rId11" Type="http://schemas.openxmlformats.org/officeDocument/2006/relationships/oleObject" Target="../embeddings/oleObject12.bin"/><Relationship Id="rId12" Type="http://schemas.openxmlformats.org/officeDocument/2006/relationships/image" Target="../media/image13.emf"/><Relationship Id="rId13" Type="http://schemas.openxmlformats.org/officeDocument/2006/relationships/oleObject" Target="../embeddings/oleObject13.bin"/><Relationship Id="rId14" Type="http://schemas.openxmlformats.org/officeDocument/2006/relationships/image" Target="../media/image14.emf"/><Relationship Id="rId15" Type="http://schemas.openxmlformats.org/officeDocument/2006/relationships/oleObject" Target="../embeddings/oleObject14.bin"/><Relationship Id="rId16" Type="http://schemas.openxmlformats.org/officeDocument/2006/relationships/image" Target="../media/image15.emf"/><Relationship Id="rId17" Type="http://schemas.openxmlformats.org/officeDocument/2006/relationships/oleObject" Target="../embeddings/oleObject15.bin"/><Relationship Id="rId18" Type="http://schemas.openxmlformats.org/officeDocument/2006/relationships/image" Target="../media/image16.emf"/><Relationship Id="rId19" Type="http://schemas.openxmlformats.org/officeDocument/2006/relationships/oleObject" Target="../embeddings/oleObject16.bin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.bin"/><Relationship Id="rId4" Type="http://schemas.openxmlformats.org/officeDocument/2006/relationships/image" Target="../media/image9.emf"/><Relationship Id="rId5" Type="http://schemas.openxmlformats.org/officeDocument/2006/relationships/oleObject" Target="../embeddings/oleObject9.bin"/><Relationship Id="rId6" Type="http://schemas.openxmlformats.org/officeDocument/2006/relationships/image" Target="../media/image10.emf"/><Relationship Id="rId7" Type="http://schemas.openxmlformats.org/officeDocument/2006/relationships/oleObject" Target="../embeddings/oleObject10.bin"/><Relationship Id="rId8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4" Type="http://schemas.openxmlformats.org/officeDocument/2006/relationships/image" Target="../media/image20.emf"/><Relationship Id="rId5" Type="http://schemas.openxmlformats.org/officeDocument/2006/relationships/oleObject" Target="../embeddings/oleObject19.bin"/><Relationship Id="rId6" Type="http://schemas.openxmlformats.org/officeDocument/2006/relationships/image" Target="../media/image21.emf"/><Relationship Id="rId7" Type="http://schemas.openxmlformats.org/officeDocument/2006/relationships/oleObject" Target="../embeddings/oleObject20.bin"/><Relationship Id="rId8" Type="http://schemas.openxmlformats.org/officeDocument/2006/relationships/image" Target="../media/image22.emf"/><Relationship Id="rId9" Type="http://schemas.openxmlformats.org/officeDocument/2006/relationships/oleObject" Target="../embeddings/oleObject21.bin"/><Relationship Id="rId10" Type="http://schemas.openxmlformats.org/officeDocument/2006/relationships/image" Target="../media/image23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6.bin"/><Relationship Id="rId12" Type="http://schemas.openxmlformats.org/officeDocument/2006/relationships/image" Target="../media/image28.emf"/><Relationship Id="rId13" Type="http://schemas.openxmlformats.org/officeDocument/2006/relationships/oleObject" Target="../embeddings/oleObject27.bin"/><Relationship Id="rId14" Type="http://schemas.openxmlformats.org/officeDocument/2006/relationships/image" Target="../media/image29.emf"/><Relationship Id="rId15" Type="http://schemas.openxmlformats.org/officeDocument/2006/relationships/oleObject" Target="../embeddings/oleObject28.bin"/><Relationship Id="rId16" Type="http://schemas.openxmlformats.org/officeDocument/2006/relationships/image" Target="../media/image30.emf"/><Relationship Id="rId17" Type="http://schemas.openxmlformats.org/officeDocument/2006/relationships/oleObject" Target="../embeddings/oleObject29.bin"/><Relationship Id="rId18" Type="http://schemas.openxmlformats.org/officeDocument/2006/relationships/image" Target="../media/image31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2.bin"/><Relationship Id="rId4" Type="http://schemas.openxmlformats.org/officeDocument/2006/relationships/image" Target="../media/image24.emf"/><Relationship Id="rId5" Type="http://schemas.openxmlformats.org/officeDocument/2006/relationships/oleObject" Target="../embeddings/oleObject23.bin"/><Relationship Id="rId6" Type="http://schemas.openxmlformats.org/officeDocument/2006/relationships/image" Target="../media/image25.emf"/><Relationship Id="rId7" Type="http://schemas.openxmlformats.org/officeDocument/2006/relationships/oleObject" Target="../embeddings/oleObject24.bin"/><Relationship Id="rId8" Type="http://schemas.openxmlformats.org/officeDocument/2006/relationships/image" Target="../media/image26.emf"/><Relationship Id="rId9" Type="http://schemas.openxmlformats.org/officeDocument/2006/relationships/oleObject" Target="../embeddings/oleObject25.bin"/><Relationship Id="rId10" Type="http://schemas.openxmlformats.org/officeDocument/2006/relationships/image" Target="../media/image2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4" Type="http://schemas.openxmlformats.org/officeDocument/2006/relationships/oleObject" Target="../embeddings/oleObject30.bin"/><Relationship Id="rId5" Type="http://schemas.openxmlformats.org/officeDocument/2006/relationships/image" Target="../media/image32.emf"/><Relationship Id="rId6" Type="http://schemas.openxmlformats.org/officeDocument/2006/relationships/oleObject" Target="../embeddings/oleObject31.bin"/><Relationship Id="rId7" Type="http://schemas.openxmlformats.org/officeDocument/2006/relationships/image" Target="../media/image33.emf"/><Relationship Id="rId8" Type="http://schemas.openxmlformats.org/officeDocument/2006/relationships/oleObject" Target="../embeddings/oleObject32.bin"/><Relationship Id="rId9" Type="http://schemas.openxmlformats.org/officeDocument/2006/relationships/image" Target="../media/image34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0" y="1634067"/>
            <a:ext cx="9144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Engineering</a:t>
            </a:r>
            <a:r>
              <a:rPr lang="en-GB" sz="3600" b="1" dirty="0">
                <a:solidFill>
                  <a:srgbClr val="FF3300"/>
                </a:solidFill>
              </a:rPr>
              <a:t/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 Dr Ian Howard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>
                <a:solidFill>
                  <a:srgbClr val="FF3300"/>
                </a:solidFill>
              </a:rPr>
              <a:t/>
            </a:r>
            <a:br>
              <a:rPr lang="en-GB" sz="3600" i="1" dirty="0">
                <a:solidFill>
                  <a:srgbClr val="FF3300"/>
                </a:solidFill>
              </a:rPr>
            </a:br>
            <a:r>
              <a:rPr lang="en-GB" sz="3600" dirty="0"/>
              <a:t>Tutorial </a:t>
            </a:r>
            <a:r>
              <a:rPr lang="en-GB" sz="3600" dirty="0" smtClean="0"/>
              <a:t>2 </a:t>
            </a:r>
            <a:r>
              <a:rPr lang="en-GB" sz="3600" dirty="0" smtClean="0"/>
              <a:t/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en-GB" sz="3600" dirty="0" smtClean="0"/>
              <a:t>ROCO218 2016R Exam examples</a:t>
            </a:r>
            <a:br>
              <a:rPr lang="en-GB" sz="3600" dirty="0" smtClean="0"/>
            </a:br>
            <a:r>
              <a:rPr lang="en-GB" sz="3600" dirty="0" smtClean="0"/>
              <a:t>Derive transfer function for electrical system</a:t>
            </a:r>
            <a:r>
              <a:rPr lang="en-US" sz="3200" dirty="0">
                <a:latin typeface="Arial"/>
                <a:cs typeface="Arial"/>
              </a:rPr>
              <a:t/>
            </a:r>
            <a:br>
              <a:rPr lang="en-US" sz="3200" dirty="0">
                <a:latin typeface="Arial"/>
                <a:cs typeface="Arial"/>
              </a:rPr>
            </a:b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664147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49569"/>
          <a:stretch/>
        </p:blipFill>
        <p:spPr>
          <a:xfrm>
            <a:off x="0" y="609601"/>
            <a:ext cx="9144000" cy="36066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Continuous-time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25467" y="988982"/>
            <a:ext cx="88819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To determine </a:t>
            </a:r>
            <a:r>
              <a:rPr lang="en-US" sz="2000" dirty="0">
                <a:latin typeface="Arial" charset="0"/>
              </a:rPr>
              <a:t>the stability of the system we need to calculate the eigenvalues of </a:t>
            </a:r>
            <a:r>
              <a:rPr lang="en-US" sz="2000" dirty="0" err="1" smtClean="0">
                <a:latin typeface="Arial" charset="0"/>
              </a:rPr>
              <a:t>Jacobian</a:t>
            </a:r>
            <a:r>
              <a:rPr lang="en-US" sz="2000" dirty="0" smtClean="0">
                <a:latin typeface="Arial" charset="0"/>
              </a:rPr>
              <a:t> </a:t>
            </a:r>
            <a:r>
              <a:rPr lang="en-US" sz="2000" dirty="0">
                <a:latin typeface="Arial" charset="0"/>
              </a:rPr>
              <a:t>matrix </a:t>
            </a:r>
            <a:r>
              <a:rPr lang="en-US" sz="2000" dirty="0" smtClean="0">
                <a:latin typeface="Arial" charset="0"/>
              </a:rPr>
              <a:t>J which is now our system matrix A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449306" y="1989545"/>
          <a:ext cx="1695450" cy="87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9" name="Equation" r:id="rId4" imgW="965200" imgH="495300" progId="Equation.3">
                  <p:embed/>
                </p:oleObj>
              </mc:Choice>
              <mc:Fallback>
                <p:oleObj name="Equation" r:id="rId4" imgW="9652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9306" y="1989545"/>
                        <a:ext cx="1695450" cy="871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271508" y="2886900"/>
            <a:ext cx="90510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 eigenvalues of </a:t>
            </a:r>
            <a:r>
              <a:rPr lang="en-US" sz="2000" dirty="0" smtClean="0">
                <a:latin typeface="Arial" charset="0"/>
              </a:rPr>
              <a:t>matrix </a:t>
            </a:r>
            <a:r>
              <a:rPr lang="en-US" sz="2000" dirty="0">
                <a:latin typeface="Arial" charset="0"/>
              </a:rPr>
              <a:t>A </a:t>
            </a:r>
            <a:r>
              <a:rPr lang="en-US" sz="2000" dirty="0" smtClean="0">
                <a:latin typeface="Arial" charset="0"/>
              </a:rPr>
              <a:t>must satisfy </a:t>
            </a:r>
            <a:r>
              <a:rPr lang="en-US" sz="2000" dirty="0">
                <a:latin typeface="Arial" charset="0"/>
              </a:rPr>
              <a:t>the equation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57202" y="3586022"/>
          <a:ext cx="1071563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0" name="Equation" r:id="rId6" imgW="609600" imgH="177800" progId="Equation.DSMT4">
                  <p:embed/>
                </p:oleObj>
              </mc:Choice>
              <mc:Fallback>
                <p:oleObj name="Equation" r:id="rId6" imgW="6096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57202" y="3586022"/>
                        <a:ext cx="1071563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4003224" y="3698705"/>
            <a:ext cx="39201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Where X is the </a:t>
            </a:r>
            <a:r>
              <a:rPr lang="en-US" sz="2000" dirty="0" smtClean="0">
                <a:latin typeface="Arial" charset="0"/>
              </a:rPr>
              <a:t>state vector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7316601" y="3396316"/>
          <a:ext cx="1316037" cy="1004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1" name="Equation" r:id="rId8" imgW="749300" imgH="571500" progId="Equation.DSMT4">
                  <p:embed/>
                </p:oleObj>
              </mc:Choice>
              <mc:Fallback>
                <p:oleObj name="Equation" r:id="rId8" imgW="749300" imgH="571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316601" y="3396316"/>
                        <a:ext cx="1316037" cy="1004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271506" y="4180461"/>
          <a:ext cx="1763712" cy="31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2" name="Equation" r:id="rId10" imgW="1003300" imgH="177800" progId="Equation.3">
                  <p:embed/>
                </p:oleObj>
              </mc:Choice>
              <mc:Fallback>
                <p:oleObj name="Equation" r:id="rId10" imgW="1003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71506" y="4180461"/>
                        <a:ext cx="1763712" cy="31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318883" y="4614633"/>
          <a:ext cx="1920875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3" name="Equation" r:id="rId12" imgW="1092200" imgH="228600" progId="Equation.DSMT4">
                  <p:embed/>
                </p:oleObj>
              </mc:Choice>
              <mc:Fallback>
                <p:oleObj name="Equation" r:id="rId12" imgW="1092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18883" y="4614633"/>
                        <a:ext cx="1920875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3853111" y="4611021"/>
            <a:ext cx="392015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Where I is the identity </a:t>
            </a:r>
            <a:r>
              <a:rPr lang="en-US" sz="2000" dirty="0" smtClean="0">
                <a:latin typeface="Arial" charset="0"/>
              </a:rPr>
              <a:t>matrix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7316599" y="4428419"/>
          <a:ext cx="1539875" cy="87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4" name="Equation" r:id="rId14" imgW="876300" imgH="495300" progId="Equation.DSMT4">
                  <p:embed/>
                </p:oleObj>
              </mc:Choice>
              <mc:Fallback>
                <p:oleObj name="Equation" r:id="rId14" imgW="8763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316599" y="4428419"/>
                        <a:ext cx="1539875" cy="871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2" y="5299957"/>
            <a:ext cx="87619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This equation has a non-zero solution X if and only if the determinant of the matrix (A-I)=0 </a:t>
            </a: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/>
          </p:nvPr>
        </p:nvGraphicFramePr>
        <p:xfrm>
          <a:off x="449306" y="6176967"/>
          <a:ext cx="1585912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5" name="Equation" r:id="rId16" imgW="901700" imgH="228600" progId="Equation.3">
                  <p:embed/>
                </p:oleObj>
              </mc:Choice>
              <mc:Fallback>
                <p:oleObj name="Equation" r:id="rId16" imgW="901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49306" y="6176967"/>
                        <a:ext cx="1585912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19"/>
          <p:cNvSpPr/>
          <p:nvPr/>
        </p:nvSpPr>
        <p:spPr>
          <a:xfrm>
            <a:off x="2239756" y="6132481"/>
            <a:ext cx="619737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Where </a:t>
            </a:r>
            <a:r>
              <a:rPr lang="en-US" sz="2000" dirty="0" smtClean="0">
                <a:latin typeface="Arial" charset="0"/>
              </a:rPr>
              <a:t>straight </a:t>
            </a:r>
            <a:r>
              <a:rPr lang="en-US" sz="2000" dirty="0">
                <a:latin typeface="Arial" charset="0"/>
              </a:rPr>
              <a:t>bracket signifies the determinant</a:t>
            </a:r>
          </a:p>
        </p:txBody>
      </p:sp>
    </p:spTree>
    <p:extLst>
      <p:ext uri="{BB962C8B-B14F-4D97-AF65-F5344CB8AC3E}">
        <p14:creationId xmlns:p14="http://schemas.microsoft.com/office/powerpoint/2010/main" val="38829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6" grpId="0"/>
      <p:bldP spid="18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Continuous-time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2936" y="686446"/>
            <a:ext cx="63031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Substituting A and I into the expression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5122865" y="684922"/>
          <a:ext cx="12731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3" name="Equation" r:id="rId3" imgW="723900" imgH="228600" progId="Equation.3">
                  <p:embed/>
                </p:oleObj>
              </mc:Choice>
              <mc:Fallback>
                <p:oleObj name="Equation" r:id="rId3" imgW="723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22865" y="684922"/>
                        <a:ext cx="12731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263650" y="1376387"/>
          <a:ext cx="3546475" cy="915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4" name="Equation" r:id="rId5" imgW="2019300" imgH="520700" progId="Equation.DSMT4">
                  <p:embed/>
                </p:oleObj>
              </mc:Choice>
              <mc:Fallback>
                <p:oleObj name="Equation" r:id="rId5" imgW="20193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650" y="1376387"/>
                        <a:ext cx="3546475" cy="915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/>
          </p:nvPr>
        </p:nvGraphicFramePr>
        <p:xfrm>
          <a:off x="4267568" y="1376390"/>
          <a:ext cx="2676525" cy="917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5" name="Equation" r:id="rId7" imgW="1524000" imgH="520700" progId="Equation.3">
                  <p:embed/>
                </p:oleObj>
              </mc:Choice>
              <mc:Fallback>
                <p:oleObj name="Equation" r:id="rId7" imgW="15240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267568" y="1376390"/>
                        <a:ext cx="2676525" cy="917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457202" y="2985687"/>
          <a:ext cx="3637085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6" name="Equation" r:id="rId9" imgW="1955800" imgH="520700" progId="Equation.3">
                  <p:embed/>
                </p:oleObj>
              </mc:Choice>
              <mc:Fallback>
                <p:oleObj name="Equation" r:id="rId9" imgW="19558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7202" y="2985687"/>
                        <a:ext cx="3637085" cy="104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20"/>
          <p:cNvSpPr/>
          <p:nvPr/>
        </p:nvSpPr>
        <p:spPr>
          <a:xfrm>
            <a:off x="228238" y="2485694"/>
            <a:ext cx="58047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For a 2x2 matrix the determinant is given by</a:t>
            </a:r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/>
          </p:nvPr>
        </p:nvGraphicFramePr>
        <p:xfrm>
          <a:off x="547812" y="4294226"/>
          <a:ext cx="3262313" cy="357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7" name="Equation" r:id="rId11" imgW="1854200" imgH="203200" progId="Equation.DSMT4">
                  <p:embed/>
                </p:oleObj>
              </mc:Choice>
              <mc:Fallback>
                <p:oleObj name="Equation" r:id="rId11" imgW="18542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47812" y="4294226"/>
                        <a:ext cx="3262313" cy="357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547810" y="4731861"/>
          <a:ext cx="2189162" cy="357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8" name="Equation" r:id="rId13" imgW="1244600" imgH="203200" progId="Equation.3">
                  <p:embed/>
                </p:oleObj>
              </mc:Choice>
              <mc:Fallback>
                <p:oleObj name="Equation" r:id="rId13" imgW="1244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47810" y="4731861"/>
                        <a:ext cx="2189162" cy="357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547688" y="5278438"/>
          <a:ext cx="1563687" cy="33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9" name="Equation" r:id="rId15" imgW="889000" imgH="190500" progId="Equation.3">
                  <p:embed/>
                </p:oleObj>
              </mc:Choice>
              <mc:Fallback>
                <p:oleObj name="Equation" r:id="rId15" imgW="889000" imgH="190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47688" y="5278438"/>
                        <a:ext cx="1563687" cy="334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ctangle 24"/>
          <p:cNvSpPr/>
          <p:nvPr/>
        </p:nvSpPr>
        <p:spPr>
          <a:xfrm>
            <a:off x="4094285" y="4008413"/>
            <a:ext cx="487643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</a:rPr>
              <a:t>Note also that since the A matrix is of triangular form, its leading diagonal values indicate the eigenvalues of  3 and 1 directly. However we calculated the values for thoroughness of methodology since this will not always be the case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28238" y="5966841"/>
            <a:ext cx="858689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Both eigenvalues are strictly positive and therefore the linearized system is unstable</a:t>
            </a:r>
          </a:p>
        </p:txBody>
      </p:sp>
    </p:spTree>
    <p:extLst>
      <p:ext uri="{BB962C8B-B14F-4D97-AF65-F5344CB8AC3E}">
        <p14:creationId xmlns:p14="http://schemas.microsoft.com/office/powerpoint/2010/main" val="1917827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1" grpId="0"/>
      <p:bldP spid="25" grpId="0"/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Continuous-time </a:t>
            </a:r>
            <a:r>
              <a:rPr lang="en-US" sz="3200" b="1" dirty="0" smtClean="0"/>
              <a:t>non-linear </a:t>
            </a:r>
            <a:r>
              <a:rPr lang="en-US" sz="3200" b="1" dirty="0"/>
              <a:t>control system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61302" b="32719"/>
          <a:stretch/>
        </p:blipFill>
        <p:spPr>
          <a:xfrm>
            <a:off x="0" y="960595"/>
            <a:ext cx="3538538" cy="5036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70654" y="1491070"/>
            <a:ext cx="89325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</a:t>
            </a:r>
            <a:r>
              <a:rPr lang="en-US" sz="2000" dirty="0">
                <a:latin typeface="Arial" charset="0"/>
              </a:rPr>
              <a:t>eigenvalues of a matrix A satisfy the equation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37327" y="1891180"/>
          <a:ext cx="1071563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5" name="Equation" r:id="rId4" imgW="609600" imgH="177800" progId="Equation.DSMT4">
                  <p:embed/>
                </p:oleObj>
              </mc:Choice>
              <mc:Fallback>
                <p:oleObj name="Equation" r:id="rId4" imgW="6096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7327" y="1891180"/>
                        <a:ext cx="1071563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179796" y="3528044"/>
            <a:ext cx="839064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 values of X gives the eigenvector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When </a:t>
            </a:r>
            <a:r>
              <a:rPr lang="en-US" sz="2000" dirty="0" err="1">
                <a:latin typeface="Arial" charset="0"/>
              </a:rPr>
              <a:t>λ</a:t>
            </a:r>
            <a:r>
              <a:rPr lang="en-US" sz="2000" dirty="0">
                <a:latin typeface="Arial" charset="0"/>
              </a:rPr>
              <a:t>=1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11441" y="2334254"/>
          <a:ext cx="3573463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6" name="Equation" r:id="rId6" imgW="2032000" imgH="558800" progId="Equation.3">
                  <p:embed/>
                </p:oleObj>
              </mc:Choice>
              <mc:Fallback>
                <p:oleObj name="Equation" r:id="rId6" imgW="20320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1441" y="2334254"/>
                        <a:ext cx="3573463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358878" y="4294572"/>
          <a:ext cx="3081338" cy="1004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7" name="Equation" r:id="rId8" imgW="1752600" imgH="571500" progId="Equation.DSMT4">
                  <p:embed/>
                </p:oleObj>
              </mc:Choice>
              <mc:Fallback>
                <p:oleObj name="Equation" r:id="rId8" imgW="1752600" imgH="571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8878" y="4294572"/>
                        <a:ext cx="3081338" cy="1004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3656116" y="4407699"/>
          <a:ext cx="1673225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8" name="Equation" r:id="rId10" imgW="952500" imgH="444500" progId="Equation.3">
                  <p:embed/>
                </p:oleObj>
              </mc:Choice>
              <mc:Fallback>
                <p:oleObj name="Equation" r:id="rId10" imgW="9525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656116" y="4407699"/>
                        <a:ext cx="1673225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5493282" y="4618836"/>
          <a:ext cx="1227137" cy="357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9" name="Equation" r:id="rId12" imgW="698500" imgH="203200" progId="Equation.DSMT4">
                  <p:embed/>
                </p:oleObj>
              </mc:Choice>
              <mc:Fallback>
                <p:oleObj name="Equation" r:id="rId12" imgW="6985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93282" y="4618836"/>
                        <a:ext cx="1227137" cy="357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270652" y="5398602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When </a:t>
            </a:r>
            <a:r>
              <a:rPr lang="en-US" sz="2000" dirty="0" err="1">
                <a:latin typeface="Arial" charset="0"/>
              </a:rPr>
              <a:t>λ</a:t>
            </a:r>
            <a:r>
              <a:rPr lang="en-US" sz="2000" dirty="0">
                <a:latin typeface="Arial" charset="0"/>
              </a:rPr>
              <a:t>=3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358879" y="5811416"/>
          <a:ext cx="3216275" cy="982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0" name="Equation" r:id="rId14" imgW="1828800" imgH="558800" progId="Equation.3">
                  <p:embed/>
                </p:oleObj>
              </mc:Choice>
              <mc:Fallback>
                <p:oleObj name="Equation" r:id="rId14" imgW="18288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58879" y="5811416"/>
                        <a:ext cx="3216275" cy="982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3621088" y="5900312"/>
          <a:ext cx="1808162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1" name="Equation" r:id="rId16" imgW="1028700" imgH="444500" progId="Equation.DSMT4">
                  <p:embed/>
                </p:oleObj>
              </mc:Choice>
              <mc:Fallback>
                <p:oleObj name="Equation" r:id="rId16" imgW="1028700" imgH="444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3621088" y="5900312"/>
                        <a:ext cx="1808162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6900968" y="4383890"/>
          <a:ext cx="1717675" cy="847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2" name="Equation" r:id="rId18" imgW="977900" imgH="482600" progId="Equation.3">
                  <p:embed/>
                </p:oleObj>
              </mc:Choice>
              <mc:Fallback>
                <p:oleObj name="Equation" r:id="rId18" imgW="977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900968" y="4383890"/>
                        <a:ext cx="1717675" cy="847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5524929" y="5811412"/>
          <a:ext cx="1069975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3" name="Equation" r:id="rId20" imgW="609600" imgH="444500" progId="Equation.3">
                  <p:embed/>
                </p:oleObj>
              </mc:Choice>
              <mc:Fallback>
                <p:oleObj name="Equation" r:id="rId20" imgW="609600" imgH="4445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524929" y="5811412"/>
                        <a:ext cx="1069975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6878741" y="5811412"/>
          <a:ext cx="1739900" cy="869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4" name="Equation" r:id="rId22" imgW="990600" imgH="495300" progId="Equation.DSMT4">
                  <p:embed/>
                </p:oleObj>
              </mc:Choice>
              <mc:Fallback>
                <p:oleObj name="Equation" r:id="rId22" imgW="9906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878741" y="5811412"/>
                        <a:ext cx="1739900" cy="869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9978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uild="p" bldLvl="2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898769" y="1634067"/>
            <a:ext cx="7239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Engineering</a:t>
            </a:r>
            <a:r>
              <a:rPr lang="en-GB" sz="3600" b="1" dirty="0">
                <a:solidFill>
                  <a:srgbClr val="FF3300"/>
                </a:solidFill>
              </a:rPr>
              <a:t/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 Dr Ian Howard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>
                <a:solidFill>
                  <a:srgbClr val="FF3300"/>
                </a:solidFill>
              </a:rPr>
              <a:t/>
            </a:r>
            <a:br>
              <a:rPr lang="en-GB" sz="3600" i="1" dirty="0">
                <a:solidFill>
                  <a:srgbClr val="FF3300"/>
                </a:solidFill>
              </a:rPr>
            </a:br>
            <a:r>
              <a:rPr lang="en-GB" sz="3600" dirty="0"/>
              <a:t>Tutorial 2 </a:t>
            </a:r>
            <a:r>
              <a:rPr lang="en-GB" sz="3600" dirty="0" smtClean="0"/>
              <a:t/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en-GB" sz="3600" dirty="0" smtClean="0"/>
              <a:t>2016R exam for ROCO319 Modern Control </a:t>
            </a:r>
            <a:br>
              <a:rPr lang="en-GB" sz="3600" dirty="0" smtClean="0"/>
            </a:br>
            <a:r>
              <a:rPr lang="en-GB" sz="3600" dirty="0" smtClean="0"/>
              <a:t>Solutions to relevant questions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28885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13" y="1163638"/>
            <a:ext cx="8089900" cy="54991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Q3: State space analysis</a:t>
            </a:r>
            <a:endParaRPr lang="en-US" sz="32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580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Q3: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6397" y="3394723"/>
            <a:ext cx="8987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Representing the single state by x, </a:t>
            </a:r>
            <a:r>
              <a:rPr lang="en-US" sz="2000" dirty="0">
                <a:latin typeface="Arial" charset="0"/>
              </a:rPr>
              <a:t>t</a:t>
            </a:r>
            <a:r>
              <a:rPr lang="en-US" sz="2000" dirty="0" smtClean="0">
                <a:latin typeface="Arial" charset="0"/>
              </a:rPr>
              <a:t>he system state space equation is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33377" y="3941763"/>
          <a:ext cx="258127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5" name="Equation" r:id="rId3" imgW="1473200" imgH="431800" progId="Equation.3">
                  <p:embed/>
                </p:oleObj>
              </mc:Choice>
              <mc:Fallback>
                <p:oleObj name="Equation" r:id="rId3" imgW="14732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3377" y="3941763"/>
                        <a:ext cx="258127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65127" y="6437312"/>
          <a:ext cx="1465263" cy="357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6" name="Equation" r:id="rId5" imgW="939800" imgH="228600" progId="Equation.3">
                  <p:embed/>
                </p:oleObj>
              </mc:Choice>
              <mc:Fallback>
                <p:oleObj name="Equation" r:id="rId5" imgW="939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5127" y="6437312"/>
                        <a:ext cx="1465263" cy="3571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156397" y="5876523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Therefore the system matrices </a:t>
            </a:r>
            <a:r>
              <a:rPr lang="en-US" sz="2000" dirty="0" smtClean="0">
                <a:latin typeface="Arial" charset="0"/>
              </a:rPr>
              <a:t>are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701131" y="6438900"/>
          <a:ext cx="1427162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7" name="Equation" r:id="rId7" imgW="914400" imgH="228600" progId="Equation.3">
                  <p:embed/>
                </p:oleObj>
              </mc:Choice>
              <mc:Fallback>
                <p:oleObj name="Equation" r:id="rId7" imgW="9144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01131" y="6438900"/>
                        <a:ext cx="1427162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365125" y="2993350"/>
          <a:ext cx="192405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8" name="Equation" r:id="rId9" imgW="914400" imgH="190500" progId="Equation.DSMT4">
                  <p:embed/>
                </p:oleObj>
              </mc:Choice>
              <mc:Fallback>
                <p:oleObj name="Equation" r:id="rId9" imgW="9144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125" y="2993350"/>
                        <a:ext cx="1924050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237276" y="2593236"/>
            <a:ext cx="5743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State space equations take the form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5" name="Object 4"/>
          <p:cNvGraphicFramePr>
            <a:graphicFrameLocks noChangeAspect="1"/>
          </p:cNvGraphicFramePr>
          <p:nvPr>
            <p:extLst/>
          </p:nvPr>
        </p:nvGraphicFramePr>
        <p:xfrm>
          <a:off x="2988024" y="2973087"/>
          <a:ext cx="189865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79" name="Equation" r:id="rId11" imgW="901700" imgH="177800" progId="Equation.3">
                  <p:embed/>
                </p:oleObj>
              </mc:Choice>
              <mc:Fallback>
                <p:oleObj name="Equation" r:id="rId11" imgW="9017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8024" y="2973087"/>
                        <a:ext cx="1898650" cy="361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4"/>
          <p:cNvGraphicFramePr>
            <a:graphicFrameLocks noChangeAspect="1"/>
          </p:cNvGraphicFramePr>
          <p:nvPr>
            <p:extLst/>
          </p:nvPr>
        </p:nvGraphicFramePr>
        <p:xfrm>
          <a:off x="476010" y="1005213"/>
          <a:ext cx="1577975" cy="363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80" name="Equation" r:id="rId13" imgW="749300" imgH="177800" progId="Equation.3">
                  <p:embed/>
                </p:oleObj>
              </mc:Choice>
              <mc:Fallback>
                <p:oleObj name="Equation" r:id="rId13" imgW="7493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6010" y="1005213"/>
                        <a:ext cx="1577975" cy="363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281148" y="605103"/>
            <a:ext cx="5743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Dynamic equation is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365125" y="1734403"/>
          <a:ext cx="2032000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81" name="Equation" r:id="rId15" imgW="965200" imgH="419100" progId="Equation.DSMT4">
                  <p:embed/>
                </p:oleObj>
              </mc:Choice>
              <mc:Fallback>
                <p:oleObj name="Equation" r:id="rId15" imgW="9652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125" y="1734403"/>
                        <a:ext cx="2032000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Rectangle 20"/>
          <p:cNvSpPr/>
          <p:nvPr/>
        </p:nvSpPr>
        <p:spPr>
          <a:xfrm>
            <a:off x="237276" y="1379061"/>
            <a:ext cx="5743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Which can </a:t>
            </a:r>
            <a:r>
              <a:rPr lang="en-US" sz="2000" dirty="0">
                <a:latin typeface="Arial" charset="0"/>
              </a:rPr>
              <a:t>b</a:t>
            </a:r>
            <a:r>
              <a:rPr lang="en-US" sz="2000" dirty="0" smtClean="0">
                <a:latin typeface="Arial" charset="0"/>
              </a:rPr>
              <a:t>e rewritten as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2" name="Object 21"/>
          <p:cNvGraphicFramePr>
            <a:graphicFrameLocks noChangeAspect="1"/>
          </p:cNvGraphicFramePr>
          <p:nvPr>
            <p:extLst/>
          </p:nvPr>
        </p:nvGraphicFramePr>
        <p:xfrm>
          <a:off x="212727" y="5103813"/>
          <a:ext cx="3559175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82" name="Equation" r:id="rId17" imgW="2032000" imgH="431800" progId="Equation.DSMT4">
                  <p:embed/>
                </p:oleObj>
              </mc:Choice>
              <mc:Fallback>
                <p:oleObj name="Equation" r:id="rId17" imgW="20320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12727" y="5103813"/>
                        <a:ext cx="3559175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/>
          <p:cNvSpPr/>
          <p:nvPr/>
        </p:nvSpPr>
        <p:spPr>
          <a:xfrm>
            <a:off x="156395" y="4703763"/>
            <a:ext cx="34726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Substituting in values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6397" y="683952"/>
            <a:ext cx="8987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Given system matrix A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457202" y="1244600"/>
          <a:ext cx="11684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9" name="Equation" r:id="rId3" imgW="749300" imgH="228600" progId="Equation.3">
                  <p:embed/>
                </p:oleObj>
              </mc:Choice>
              <mc:Fallback>
                <p:oleObj name="Equation" r:id="rId3" imgW="749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2" y="1244600"/>
                        <a:ext cx="11684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156395" y="1600204"/>
            <a:ext cx="905106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We went asked to, but lets calculate the open loop stability first for practice</a:t>
            </a:r>
          </a:p>
          <a:p>
            <a:r>
              <a:rPr lang="en-US" sz="2000" dirty="0">
                <a:latin typeface="Arial" charset="0"/>
              </a:rPr>
              <a:t>The eigenvalues of matrix A must satisfy the equation</a:t>
            </a:r>
          </a:p>
          <a:p>
            <a:endParaRPr lang="en-US" sz="2000" dirty="0">
              <a:latin typeface="Arial" charset="0"/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457202" y="2337010"/>
          <a:ext cx="1071563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0" name="Equation" r:id="rId5" imgW="609600" imgH="177800" progId="Equation.DSMT4">
                  <p:embed/>
                </p:oleObj>
              </mc:Choice>
              <mc:Fallback>
                <p:oleObj name="Equation" r:id="rId5" imgW="6096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57202" y="2337010"/>
                        <a:ext cx="1071563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3853108" y="2449693"/>
            <a:ext cx="392015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Where X is the </a:t>
            </a:r>
            <a:r>
              <a:rPr lang="en-US" sz="2000" dirty="0" smtClean="0">
                <a:latin typeface="Arial" charset="0"/>
              </a:rPr>
              <a:t>state vector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271504" y="2931453"/>
          <a:ext cx="1763712" cy="312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1" name="Equation" r:id="rId7" imgW="1003300" imgH="177800" progId="Equation.3">
                  <p:embed/>
                </p:oleObj>
              </mc:Choice>
              <mc:Fallback>
                <p:oleObj name="Equation" r:id="rId7" imgW="10033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71504" y="2931453"/>
                        <a:ext cx="1763712" cy="312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318883" y="3365621"/>
          <a:ext cx="1920875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2" name="Equation" r:id="rId9" imgW="1092200" imgH="228600" progId="Equation.DSMT4">
                  <p:embed/>
                </p:oleObj>
              </mc:Choice>
              <mc:Fallback>
                <p:oleObj name="Equation" r:id="rId9" imgW="1092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18883" y="3365621"/>
                        <a:ext cx="1920875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3853109" y="3362009"/>
            <a:ext cx="392015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Where I is the identity </a:t>
            </a:r>
            <a:r>
              <a:rPr lang="en-US" sz="2000" dirty="0" smtClean="0">
                <a:latin typeface="Arial" charset="0"/>
              </a:rPr>
              <a:t>matrix</a:t>
            </a:r>
            <a:endParaRPr lang="en-US" sz="2000" dirty="0">
              <a:latin typeface="Arial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2938" y="3767259"/>
            <a:ext cx="876191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This equation has a non-zero solution X if and only if the determinant of the matrix (A-I)=0 </a:t>
            </a: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271506" y="4560969"/>
          <a:ext cx="1585912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3" name="Equation" r:id="rId11" imgW="901700" imgH="228600" progId="Equation.3">
                  <p:embed/>
                </p:oleObj>
              </mc:Choice>
              <mc:Fallback>
                <p:oleObj name="Equation" r:id="rId11" imgW="901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71506" y="4560969"/>
                        <a:ext cx="1585912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/>
          </p:nvPr>
        </p:nvGraphicFramePr>
        <p:xfrm>
          <a:off x="271506" y="5654679"/>
          <a:ext cx="1285875" cy="27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4" name="Equation" r:id="rId13" imgW="825500" imgH="177800" progId="Equation.DSMT4">
                  <p:embed/>
                </p:oleObj>
              </mc:Choice>
              <mc:Fallback>
                <p:oleObj name="Equation" r:id="rId13" imgW="8255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71506" y="5654679"/>
                        <a:ext cx="1285875" cy="277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/>
          <p:cNvSpPr/>
          <p:nvPr/>
        </p:nvSpPr>
        <p:spPr>
          <a:xfrm>
            <a:off x="236541" y="6086614"/>
            <a:ext cx="540482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eigenvalue has a negative real value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Therefore 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the </a:t>
            </a:r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open loop system is stable</a:t>
            </a:r>
            <a:endParaRPr lang="en-US" sz="2000" dirty="0">
              <a:solidFill>
                <a:srgbClr val="FF0000"/>
              </a:solidFill>
              <a:latin typeface="Arial" charset="0"/>
            </a:endParaRPr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2239758" y="4560969"/>
          <a:ext cx="2032000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5" name="Equation" r:id="rId15" imgW="1155700" imgH="228600" progId="Equation.DSMT4">
                  <p:embed/>
                </p:oleObj>
              </mc:Choice>
              <mc:Fallback>
                <p:oleObj name="Equation" r:id="rId15" imgW="1155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239758" y="4560969"/>
                        <a:ext cx="2032000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/>
          </p:nvPr>
        </p:nvGraphicFramePr>
        <p:xfrm>
          <a:off x="236541" y="5136696"/>
          <a:ext cx="18986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6" name="Equation" r:id="rId17" imgW="1079500" imgH="228600" progId="Equation.3">
                  <p:embed/>
                </p:oleObj>
              </mc:Choice>
              <mc:Fallback>
                <p:oleObj name="Equation" r:id="rId17" imgW="1079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36541" y="5136696"/>
                        <a:ext cx="1898650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/>
          <p:cNvGraphicFramePr>
            <a:graphicFrameLocks noChangeAspect="1"/>
          </p:cNvGraphicFramePr>
          <p:nvPr>
            <p:extLst/>
          </p:nvPr>
        </p:nvGraphicFramePr>
        <p:xfrm>
          <a:off x="2239757" y="5136696"/>
          <a:ext cx="2009775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7" name="Equation" r:id="rId19" imgW="1143000" imgH="228600" progId="Equation.DSMT4">
                  <p:embed/>
                </p:oleObj>
              </mc:Choice>
              <mc:Fallback>
                <p:oleObj name="Equation" r:id="rId19" imgW="11430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2239757" y="5136696"/>
                        <a:ext cx="2009775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26"/>
          <p:cNvGraphicFramePr>
            <a:graphicFrameLocks noChangeAspect="1"/>
          </p:cNvGraphicFramePr>
          <p:nvPr>
            <p:extLst/>
          </p:nvPr>
        </p:nvGraphicFramePr>
        <p:xfrm>
          <a:off x="6056315" y="5145092"/>
          <a:ext cx="1958975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8" name="Equation" r:id="rId21" imgW="1054100" imgH="254000" progId="Equation.DSMT4">
                  <p:embed/>
                </p:oleObj>
              </mc:Choice>
              <mc:Fallback>
                <p:oleObj name="Equation" r:id="rId21" imgW="1054100" imgH="254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056315" y="5145092"/>
                        <a:ext cx="1958975" cy="509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Rectangle 27"/>
          <p:cNvSpPr/>
          <p:nvPr/>
        </p:nvSpPr>
        <p:spPr>
          <a:xfrm>
            <a:off x="5404400" y="4437202"/>
            <a:ext cx="3637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0000"/>
                </a:solidFill>
                <a:latin typeface="Arial" charset="0"/>
              </a:rPr>
              <a:t>For a </a:t>
            </a:r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1x1 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matrix the determinant is given by</a:t>
            </a:r>
          </a:p>
        </p:txBody>
      </p:sp>
    </p:spTree>
    <p:extLst>
      <p:ext uri="{BB962C8B-B14F-4D97-AF65-F5344CB8AC3E}">
        <p14:creationId xmlns:p14="http://schemas.microsoft.com/office/powerpoint/2010/main" val="147455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  <p:bldP spid="13" grpId="0"/>
      <p:bldP spid="15" grpId="0"/>
      <p:bldP spid="18" grpId="0"/>
      <p:bldP spid="19" grpId="0"/>
      <p:bldP spid="23" grpId="0" build="p" bldLvl="2"/>
      <p:bldP spid="2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Q3: State space analysis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507790" y="2570348"/>
          <a:ext cx="1206500" cy="357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3" name="Equation" r:id="rId3" imgW="774700" imgH="228600" progId="Equation.DSMT4">
                  <p:embed/>
                </p:oleObj>
              </mc:Choice>
              <mc:Fallback>
                <p:oleObj name="Equation" r:id="rId3" imgW="774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07790" y="2570348"/>
                        <a:ext cx="1206500" cy="357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7564942" y="3005139"/>
          <a:ext cx="114935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4" name="Equation" r:id="rId5" imgW="736600" imgH="228600" progId="Equation.DSMT4">
                  <p:embed/>
                </p:oleObj>
              </mc:Choice>
              <mc:Fallback>
                <p:oleObj name="Equation" r:id="rId5" imgW="7366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64942" y="3005139"/>
                        <a:ext cx="114935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457200" y="1320179"/>
          <a:ext cx="192405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5" name="Equation" r:id="rId7" imgW="914400" imgH="190500" progId="Equation.DSMT4">
                  <p:embed/>
                </p:oleObj>
              </mc:Choice>
              <mc:Fallback>
                <p:oleObj name="Equation" r:id="rId7" imgW="9144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20179"/>
                        <a:ext cx="1924050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178855" y="766078"/>
            <a:ext cx="5743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State space equations take the form</a:t>
            </a:r>
            <a:endParaRPr lang="en-US" sz="2000" dirty="0">
              <a:latin typeface="Arial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80964" y="1788852"/>
            <a:ext cx="5743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Therefore when we apply state feedback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4" name="Object 4"/>
          <p:cNvGraphicFramePr>
            <a:graphicFrameLocks noChangeAspect="1"/>
          </p:cNvGraphicFramePr>
          <p:nvPr>
            <p:extLst/>
          </p:nvPr>
        </p:nvGraphicFramePr>
        <p:xfrm>
          <a:off x="551929" y="2208213"/>
          <a:ext cx="1335088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6" name="Equation" r:id="rId9" imgW="635000" imgH="165100" progId="Equation.3">
                  <p:embed/>
                </p:oleObj>
              </mc:Choice>
              <mc:Fallback>
                <p:oleObj name="Equation" r:id="rId9" imgW="635000" imgH="165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1929" y="2208213"/>
                        <a:ext cx="1335088" cy="336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4"/>
          <p:cNvGraphicFramePr>
            <a:graphicFrameLocks noChangeAspect="1"/>
          </p:cNvGraphicFramePr>
          <p:nvPr>
            <p:extLst/>
          </p:nvPr>
        </p:nvGraphicFramePr>
        <p:xfrm>
          <a:off x="503454" y="2748942"/>
          <a:ext cx="2138363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7" name="Equation" r:id="rId11" imgW="1016000" imgH="190500" progId="Equation.3">
                  <p:embed/>
                </p:oleObj>
              </mc:Choice>
              <mc:Fallback>
                <p:oleObj name="Equation" r:id="rId11" imgW="1016000" imgH="190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3454" y="2748942"/>
                        <a:ext cx="2138363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4"/>
          <p:cNvGraphicFramePr>
            <a:graphicFrameLocks noChangeAspect="1"/>
          </p:cNvGraphicFramePr>
          <p:nvPr>
            <p:extLst/>
          </p:nvPr>
        </p:nvGraphicFramePr>
        <p:xfrm>
          <a:off x="3052575" y="2693991"/>
          <a:ext cx="2566988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8" name="Equation" r:id="rId13" imgW="1219200" imgH="266700" progId="Equation.DSMT4">
                  <p:embed/>
                </p:oleObj>
              </mc:Choice>
              <mc:Fallback>
                <p:oleObj name="Equation" r:id="rId13" imgW="12192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52575" y="2693991"/>
                        <a:ext cx="2566988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26"/>
          <p:cNvSpPr/>
          <p:nvPr/>
        </p:nvSpPr>
        <p:spPr>
          <a:xfrm>
            <a:off x="271488" y="3576771"/>
            <a:ext cx="87266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T</a:t>
            </a:r>
            <a:r>
              <a:rPr lang="en-US" sz="2000" dirty="0" smtClean="0">
                <a:latin typeface="Arial" charset="0"/>
              </a:rPr>
              <a:t>he stability is now determined </a:t>
            </a:r>
            <a:r>
              <a:rPr lang="en-US" sz="2000" dirty="0">
                <a:latin typeface="Arial" charset="0"/>
              </a:rPr>
              <a:t>by location of </a:t>
            </a:r>
            <a:r>
              <a:rPr lang="en-US" sz="2000" dirty="0" smtClean="0">
                <a:latin typeface="Arial" charset="0"/>
              </a:rPr>
              <a:t>poles which are </a:t>
            </a:r>
            <a:r>
              <a:rPr lang="en-US" sz="2000" dirty="0">
                <a:latin typeface="Arial" charset="0"/>
              </a:rPr>
              <a:t>the eigenvalue of matrix (A-BK)</a:t>
            </a: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336364" y="4900704"/>
          <a:ext cx="2716213" cy="525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9" name="Equation" r:id="rId15" imgW="1346200" imgH="228600" progId="Equation.DSMT4">
                  <p:embed/>
                </p:oleObj>
              </mc:Choice>
              <mc:Fallback>
                <p:oleObj name="Equation" r:id="rId15" imgW="1346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36364" y="4900704"/>
                        <a:ext cx="2716213" cy="5254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319216" y="4330341"/>
            <a:ext cx="71279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The eigenvalue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of the closed loop system are thus given by</a:t>
            </a:r>
            <a:endParaRPr lang="en-US" sz="2000" dirty="0">
              <a:latin typeface="Arial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922077" y="2800629"/>
            <a:ext cx="14106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Where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32" name="Object 31"/>
          <p:cNvGraphicFramePr>
            <a:graphicFrameLocks noChangeAspect="1"/>
          </p:cNvGraphicFramePr>
          <p:nvPr>
            <p:extLst/>
          </p:nvPr>
        </p:nvGraphicFramePr>
        <p:xfrm>
          <a:off x="3341365" y="4948099"/>
          <a:ext cx="2949575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0" name="Equation" r:id="rId17" imgW="1676400" imgH="228600" progId="Equation.DSMT4">
                  <p:embed/>
                </p:oleObj>
              </mc:Choice>
              <mc:Fallback>
                <p:oleObj name="Equation" r:id="rId17" imgW="16764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341365" y="4948099"/>
                        <a:ext cx="2949575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2"/>
          <p:cNvGraphicFramePr>
            <a:graphicFrameLocks noChangeAspect="1"/>
          </p:cNvGraphicFramePr>
          <p:nvPr>
            <p:extLst/>
          </p:nvPr>
        </p:nvGraphicFramePr>
        <p:xfrm>
          <a:off x="6380904" y="4914661"/>
          <a:ext cx="2659063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1" name="Equation" r:id="rId19" imgW="1511300" imgH="228600" progId="Equation.3">
                  <p:embed/>
                </p:oleObj>
              </mc:Choice>
              <mc:Fallback>
                <p:oleObj name="Equation" r:id="rId19" imgW="1511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380904" y="4914661"/>
                        <a:ext cx="2659063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/>
          </p:nvPr>
        </p:nvGraphicFramePr>
        <p:xfrm>
          <a:off x="457201" y="6143628"/>
          <a:ext cx="2279650" cy="288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2" name="Equation" r:id="rId21" imgW="1295400" imgH="165100" progId="Equation.DSMT4">
                  <p:embed/>
                </p:oleObj>
              </mc:Choice>
              <mc:Fallback>
                <p:oleObj name="Equation" r:id="rId21" imgW="1295400" imgH="165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57201" y="6143628"/>
                        <a:ext cx="2279650" cy="288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7" name="Rectangle 36"/>
          <p:cNvSpPr/>
          <p:nvPr/>
        </p:nvSpPr>
        <p:spPr>
          <a:xfrm>
            <a:off x="379869" y="5599052"/>
            <a:ext cx="635798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To set the eigenvalue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of the closed loop system to -1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3052575" y="6121399"/>
          <a:ext cx="2413000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3" name="Equation" r:id="rId23" imgW="1371600" imgH="177800" progId="Equation.3">
                  <p:embed/>
                </p:oleObj>
              </mc:Choice>
              <mc:Fallback>
                <p:oleObj name="Equation" r:id="rId23" imgW="13716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052575" y="6121399"/>
                        <a:ext cx="2413000" cy="311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/>
          </p:nvPr>
        </p:nvGraphicFramePr>
        <p:xfrm>
          <a:off x="6029325" y="5929317"/>
          <a:ext cx="2390775" cy="688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4" name="Equation" r:id="rId25" imgW="1358900" imgH="393700" progId="Equation.DSMT4">
                  <p:embed/>
                </p:oleObj>
              </mc:Choice>
              <mc:Fallback>
                <p:oleObj name="Equation" r:id="rId25" imgW="1358900" imgH="393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6029325" y="5929317"/>
                        <a:ext cx="2390775" cy="688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44969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7" grpId="0"/>
      <p:bldP spid="29" grpId="0"/>
      <p:bldP spid="30" grpId="0"/>
      <p:bldP spid="3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898769" y="1634067"/>
            <a:ext cx="7239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Engineering</a:t>
            </a:r>
            <a:r>
              <a:rPr lang="en-GB" sz="3600" b="1" dirty="0">
                <a:solidFill>
                  <a:srgbClr val="FF3300"/>
                </a:solidFill>
              </a:rPr>
              <a:t/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 Dr Ian Howard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>
                <a:solidFill>
                  <a:srgbClr val="FF3300"/>
                </a:solidFill>
              </a:rPr>
              <a:t/>
            </a:r>
            <a:br>
              <a:rPr lang="en-GB" sz="3600" i="1" dirty="0">
                <a:solidFill>
                  <a:srgbClr val="FF3300"/>
                </a:solidFill>
              </a:rPr>
            </a:br>
            <a:r>
              <a:rPr lang="en-GB" sz="3600" dirty="0"/>
              <a:t>Tutorial 2 </a:t>
            </a:r>
            <a:r>
              <a:rPr lang="en-GB" sz="3600" dirty="0" smtClean="0"/>
              <a:t/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en-GB" sz="3600" dirty="0" smtClean="0"/>
              <a:t>2016 exam for ROCO319 Modern Control </a:t>
            </a:r>
            <a:br>
              <a:rPr lang="en-GB" sz="3600" dirty="0" smtClean="0"/>
            </a:br>
            <a:r>
              <a:rPr lang="en-GB" sz="3600" dirty="0" smtClean="0"/>
              <a:t>Solutions to relevant questions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551545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Q1: Linearizing a non-linear system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8633" y="609600"/>
            <a:ext cx="5478688" cy="610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69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Q3: Canonical 2</a:t>
            </a:r>
            <a:r>
              <a:rPr lang="en-US" sz="3200" b="1" baseline="30000" dirty="0" smtClean="0">
                <a:latin typeface="Arial" charset="0"/>
              </a:rPr>
              <a:t>nd</a:t>
            </a:r>
            <a:r>
              <a:rPr lang="en-US" sz="3200" b="1" dirty="0" smtClean="0">
                <a:latin typeface="Arial" charset="0"/>
              </a:rPr>
              <a:t> order form</a:t>
            </a:r>
            <a:endParaRPr lang="en-US" sz="3200" b="1" dirty="0">
              <a:latin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4746"/>
            <a:ext cx="9144000" cy="441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190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Linearizing a non-linear system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457202" y="984314"/>
          <a:ext cx="2138363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2" name="Equation" r:id="rId3" imgW="1016000" imgH="419100" progId="Equation.3">
                  <p:embed/>
                </p:oleObj>
              </mc:Choice>
              <mc:Fallback>
                <p:oleObj name="Equation" r:id="rId3" imgW="10160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2" y="984314"/>
                        <a:ext cx="2138363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0" y="584200"/>
            <a:ext cx="81729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 differential equations that describe the system are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6" name="Object 4"/>
          <p:cNvGraphicFramePr>
            <a:graphicFrameLocks noChangeAspect="1"/>
          </p:cNvGraphicFramePr>
          <p:nvPr>
            <p:extLst/>
          </p:nvPr>
        </p:nvGraphicFramePr>
        <p:xfrm>
          <a:off x="457202" y="1843151"/>
          <a:ext cx="208597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3" name="Equation" r:id="rId5" imgW="990600" imgH="419100" progId="Equation.DSMT4">
                  <p:embed/>
                </p:oleObj>
              </mc:Choice>
              <mc:Fallback>
                <p:oleObj name="Equation" r:id="rId5" imgW="9906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2" y="1843151"/>
                        <a:ext cx="2085975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16"/>
          <p:cNvSpPr/>
          <p:nvPr/>
        </p:nvSpPr>
        <p:spPr>
          <a:xfrm>
            <a:off x="442634" y="2701984"/>
            <a:ext cx="81729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Choosing state variables, which will be lower order than highest order terms in the equations we have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8" name="Object 4"/>
          <p:cNvGraphicFramePr>
            <a:graphicFrameLocks noChangeAspect="1"/>
          </p:cNvGraphicFramePr>
          <p:nvPr>
            <p:extLst/>
          </p:nvPr>
        </p:nvGraphicFramePr>
        <p:xfrm>
          <a:off x="877096" y="3509963"/>
          <a:ext cx="801687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4" name="Equation" r:id="rId7" imgW="381000" imgH="241300" progId="Equation.DSMT4">
                  <p:embed/>
                </p:oleObj>
              </mc:Choice>
              <mc:Fallback>
                <p:oleObj name="Equation" r:id="rId7" imgW="3810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7096" y="3509963"/>
                        <a:ext cx="801687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4"/>
          <p:cNvGraphicFramePr>
            <a:graphicFrameLocks noChangeAspect="1"/>
          </p:cNvGraphicFramePr>
          <p:nvPr>
            <p:extLst/>
          </p:nvPr>
        </p:nvGraphicFramePr>
        <p:xfrm>
          <a:off x="2281891" y="3519852"/>
          <a:ext cx="854075" cy="49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5" name="Equation" r:id="rId9" imgW="406400" imgH="241300" progId="Equation.3">
                  <p:embed/>
                </p:oleObj>
              </mc:Choice>
              <mc:Fallback>
                <p:oleObj name="Equation" r:id="rId9" imgW="406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1891" y="3519852"/>
                        <a:ext cx="854075" cy="493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3675057" y="3474969"/>
          <a:ext cx="854075" cy="49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6" name="Equation" r:id="rId11" imgW="406400" imgH="241300" progId="Equation.DSMT4">
                  <p:embed/>
                </p:oleObj>
              </mc:Choice>
              <mc:Fallback>
                <p:oleObj name="Equation" r:id="rId11" imgW="4064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75057" y="3474969"/>
                        <a:ext cx="854075" cy="493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4"/>
          <p:cNvGraphicFramePr>
            <a:graphicFrameLocks noChangeAspect="1"/>
          </p:cNvGraphicFramePr>
          <p:nvPr>
            <p:extLst/>
          </p:nvPr>
        </p:nvGraphicFramePr>
        <p:xfrm>
          <a:off x="5037223" y="3519848"/>
          <a:ext cx="881062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7" name="Equation" r:id="rId13" imgW="419100" imgH="241300" progId="Equation.3">
                  <p:embed/>
                </p:oleObj>
              </mc:Choice>
              <mc:Fallback>
                <p:oleObj name="Equation" r:id="rId13" imgW="4191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37223" y="3519848"/>
                        <a:ext cx="881062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4"/>
          <p:cNvGraphicFramePr>
            <a:graphicFrameLocks noChangeAspect="1"/>
          </p:cNvGraphicFramePr>
          <p:nvPr>
            <p:extLst/>
          </p:nvPr>
        </p:nvGraphicFramePr>
        <p:xfrm>
          <a:off x="3151976" y="4709382"/>
          <a:ext cx="2754312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8" name="Equation" r:id="rId15" imgW="1308100" imgH="469900" progId="Equation.3">
                  <p:embed/>
                </p:oleObj>
              </mc:Choice>
              <mc:Fallback>
                <p:oleObj name="Equation" r:id="rId15" imgW="1308100" imgH="469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51976" y="4709382"/>
                        <a:ext cx="2754312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4"/>
          <p:cNvGraphicFramePr>
            <a:graphicFrameLocks noChangeAspect="1"/>
          </p:cNvGraphicFramePr>
          <p:nvPr>
            <p:extLst/>
          </p:nvPr>
        </p:nvGraphicFramePr>
        <p:xfrm>
          <a:off x="731467" y="4709382"/>
          <a:ext cx="2138363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9" name="Equation" r:id="rId17" imgW="1016000" imgH="419100" progId="Equation.3">
                  <p:embed/>
                </p:oleObj>
              </mc:Choice>
              <mc:Fallback>
                <p:oleObj name="Equation" r:id="rId17" imgW="10160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467" y="4709382"/>
                        <a:ext cx="2138363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4"/>
          <p:cNvGraphicFramePr>
            <a:graphicFrameLocks noChangeAspect="1"/>
          </p:cNvGraphicFramePr>
          <p:nvPr>
            <p:extLst/>
          </p:nvPr>
        </p:nvGraphicFramePr>
        <p:xfrm>
          <a:off x="3135965" y="4215666"/>
          <a:ext cx="1309688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0" name="Equation" r:id="rId18" imgW="622300" imgH="241300" progId="Equation.3">
                  <p:embed/>
                </p:oleObj>
              </mc:Choice>
              <mc:Fallback>
                <p:oleObj name="Equation" r:id="rId18" imgW="6223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35965" y="4215666"/>
                        <a:ext cx="1309688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4"/>
          <p:cNvGraphicFramePr>
            <a:graphicFrameLocks noChangeAspect="1"/>
          </p:cNvGraphicFramePr>
          <p:nvPr>
            <p:extLst/>
          </p:nvPr>
        </p:nvGraphicFramePr>
        <p:xfrm>
          <a:off x="731466" y="5685213"/>
          <a:ext cx="2085975" cy="858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1" name="Equation" r:id="rId20" imgW="990600" imgH="419100" progId="Equation.DSMT4">
                  <p:embed/>
                </p:oleObj>
              </mc:Choice>
              <mc:Fallback>
                <p:oleObj name="Equation" r:id="rId20" imgW="9906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1466" y="5685213"/>
                        <a:ext cx="2085975" cy="858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4"/>
          <p:cNvGraphicFramePr>
            <a:graphicFrameLocks noChangeAspect="1"/>
          </p:cNvGraphicFramePr>
          <p:nvPr>
            <p:extLst/>
          </p:nvPr>
        </p:nvGraphicFramePr>
        <p:xfrm>
          <a:off x="3205165" y="5685213"/>
          <a:ext cx="2860675" cy="936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2" name="Equation" r:id="rId21" imgW="1358900" imgH="457200" progId="Equation.DSMT4">
                  <p:embed/>
                </p:oleObj>
              </mc:Choice>
              <mc:Fallback>
                <p:oleObj name="Equation" r:id="rId21" imgW="1358900" imgH="457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05165" y="5685213"/>
                        <a:ext cx="2860675" cy="9366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1196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Linearizing a non-linear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605971"/>
            <a:ext cx="478071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So we now have 3 single order equations</a:t>
            </a:r>
          </a:p>
          <a:p>
            <a:pPr algn="l"/>
            <a:r>
              <a:rPr lang="en-US" sz="2000" dirty="0">
                <a:latin typeface="Arial" charset="0"/>
              </a:rPr>
              <a:t>S</a:t>
            </a:r>
            <a:r>
              <a:rPr lang="en-US" sz="2000" dirty="0" smtClean="0">
                <a:latin typeface="Arial" charset="0"/>
              </a:rPr>
              <a:t>o we can write the functions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2" name="Object 4"/>
          <p:cNvGraphicFramePr>
            <a:graphicFrameLocks noChangeAspect="1"/>
          </p:cNvGraphicFramePr>
          <p:nvPr>
            <p:extLst/>
          </p:nvPr>
        </p:nvGraphicFramePr>
        <p:xfrm>
          <a:off x="180682" y="1424300"/>
          <a:ext cx="2938462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96" name="Equation" r:id="rId3" imgW="1397000" imgH="469900" progId="Equation.DSMT4">
                  <p:embed/>
                </p:oleObj>
              </mc:Choice>
              <mc:Fallback>
                <p:oleObj name="Equation" r:id="rId3" imgW="1397000" imgH="469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682" y="1424300"/>
                        <a:ext cx="2938462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4"/>
          <p:cNvGraphicFramePr>
            <a:graphicFrameLocks noChangeAspect="1"/>
          </p:cNvGraphicFramePr>
          <p:nvPr>
            <p:extLst/>
          </p:nvPr>
        </p:nvGraphicFramePr>
        <p:xfrm>
          <a:off x="226093" y="2308225"/>
          <a:ext cx="1549400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97" name="Equation" r:id="rId5" imgW="736600" imgH="241300" progId="Equation.3">
                  <p:embed/>
                </p:oleObj>
              </mc:Choice>
              <mc:Fallback>
                <p:oleObj name="Equation" r:id="rId5" imgW="7366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093" y="2308225"/>
                        <a:ext cx="1549400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4"/>
          <p:cNvGraphicFramePr>
            <a:graphicFrameLocks noChangeAspect="1"/>
          </p:cNvGraphicFramePr>
          <p:nvPr>
            <p:extLst/>
          </p:nvPr>
        </p:nvGraphicFramePr>
        <p:xfrm>
          <a:off x="225299" y="2801941"/>
          <a:ext cx="3100387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98" name="Equation" r:id="rId7" imgW="1473200" imgH="482600" progId="Equation.3">
                  <p:embed/>
                </p:oleObj>
              </mc:Choice>
              <mc:Fallback>
                <p:oleObj name="Equation" r:id="rId7" imgW="14732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5299" y="2801941"/>
                        <a:ext cx="3100387" cy="98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77431" y="4104069"/>
          <a:ext cx="118268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99" name="Equation" r:id="rId9" imgW="673100" imgH="431800" progId="Equation.DSMT4">
                  <p:embed/>
                </p:oleObj>
              </mc:Choice>
              <mc:Fallback>
                <p:oleObj name="Equation" r:id="rId9" imgW="6731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77431" y="4104069"/>
                        <a:ext cx="118268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654299" y="4067212"/>
          <a:ext cx="200818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0" name="Equation" r:id="rId11" imgW="1143000" imgH="431800" progId="Equation.3">
                  <p:embed/>
                </p:oleObj>
              </mc:Choice>
              <mc:Fallback>
                <p:oleObj name="Equation" r:id="rId11" imgW="1143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654299" y="4067212"/>
                        <a:ext cx="200818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5762628" y="4067212"/>
          <a:ext cx="1673225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1" name="Equation" r:id="rId13" imgW="952500" imgH="431800" progId="Equation.DSMT4">
                  <p:embed/>
                </p:oleObj>
              </mc:Choice>
              <mc:Fallback>
                <p:oleObj name="Equation" r:id="rId13" imgW="9525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762628" y="4067212"/>
                        <a:ext cx="1673225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99655" y="4995163"/>
          <a:ext cx="116046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2" name="Equation" r:id="rId15" imgW="660400" imgH="431800" progId="Equation.DSMT4">
                  <p:embed/>
                </p:oleObj>
              </mc:Choice>
              <mc:Fallback>
                <p:oleObj name="Equation" r:id="rId15" imgW="6604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99655" y="4995163"/>
                        <a:ext cx="116046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654301" y="4995163"/>
          <a:ext cx="120808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3" name="Equation" r:id="rId17" imgW="685800" imgH="431800" progId="Equation.3">
                  <p:embed/>
                </p:oleObj>
              </mc:Choice>
              <mc:Fallback>
                <p:oleObj name="Equation" r:id="rId17" imgW="685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654301" y="4995163"/>
                        <a:ext cx="120808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5807428" y="4995163"/>
          <a:ext cx="1209675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4" name="Equation" r:id="rId19" imgW="685800" imgH="431800" progId="Equation.DSMT4">
                  <p:embed/>
                </p:oleObj>
              </mc:Choice>
              <mc:Fallback>
                <p:oleObj name="Equation" r:id="rId19" imgW="6858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807428" y="4995163"/>
                        <a:ext cx="1209675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298942" y="6062667"/>
          <a:ext cx="163036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5" name="Equation" r:id="rId21" imgW="927100" imgH="431800" progId="Equation.3">
                  <p:embed/>
                </p:oleObj>
              </mc:Choice>
              <mc:Fallback>
                <p:oleObj name="Equation" r:id="rId21" imgW="927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298942" y="6062667"/>
                        <a:ext cx="163036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2654301" y="6005078"/>
          <a:ext cx="225583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6" name="Equation" r:id="rId23" imgW="1282700" imgH="431800" progId="Equation.DSMT4">
                  <p:embed/>
                </p:oleObj>
              </mc:Choice>
              <mc:Fallback>
                <p:oleObj name="Equation" r:id="rId23" imgW="12827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654301" y="6005078"/>
                        <a:ext cx="225583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5762628" y="6021489"/>
          <a:ext cx="167481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7" name="Equation" r:id="rId25" imgW="952500" imgH="431800" progId="Equation.DSMT4">
                  <p:embed/>
                </p:oleObj>
              </mc:Choice>
              <mc:Fallback>
                <p:oleObj name="Equation" r:id="rId25" imgW="9525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5762628" y="6021489"/>
                        <a:ext cx="167481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6130318" y="1452539"/>
          <a:ext cx="2351087" cy="221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08" name="Equation" r:id="rId27" imgW="1536700" imgH="1447800" progId="Equation.3">
                  <p:embed/>
                </p:oleObj>
              </mc:Choice>
              <mc:Fallback>
                <p:oleObj name="Equation" r:id="rId27" imgW="1536700" imgH="144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6130318" y="1452539"/>
                        <a:ext cx="2351087" cy="2214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226093" y="3667098"/>
            <a:ext cx="88727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Evaluating the partial </a:t>
            </a:r>
            <a:r>
              <a:rPr lang="en-US" sz="2000" dirty="0" err="1" smtClean="0">
                <a:latin typeface="Arial" charset="0"/>
              </a:rPr>
              <a:t>derivates</a:t>
            </a:r>
            <a:r>
              <a:rPr lang="en-US" sz="2000" dirty="0" smtClean="0">
                <a:latin typeface="Arial" charset="0"/>
              </a:rPr>
              <a:t> </a:t>
            </a:r>
            <a:r>
              <a:rPr lang="en-US" sz="2000" dirty="0" err="1" smtClean="0">
                <a:latin typeface="Arial" charset="0"/>
              </a:rPr>
              <a:t>w.r.t</a:t>
            </a:r>
            <a:r>
              <a:rPr lang="en-US" sz="2000" dirty="0" smtClean="0">
                <a:latin typeface="Arial" charset="0"/>
              </a:rPr>
              <a:t>. the state variables</a:t>
            </a:r>
            <a:endParaRPr lang="en-US" sz="2000" dirty="0">
              <a:latin typeface="Arial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086649" y="638849"/>
            <a:ext cx="39663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To linearize the system we need to calculate the system </a:t>
            </a:r>
            <a:r>
              <a:rPr lang="en-US" sz="2000" dirty="0" err="1" smtClean="0">
                <a:latin typeface="Arial" charset="0"/>
              </a:rPr>
              <a:t>Jacobian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29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6" grpId="0"/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Linearizing a non-linear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605971"/>
            <a:ext cx="478071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So we now have 3 single order equations</a:t>
            </a:r>
          </a:p>
          <a:p>
            <a:pPr algn="l"/>
            <a:r>
              <a:rPr lang="en-US" sz="2000" dirty="0">
                <a:latin typeface="Arial" charset="0"/>
              </a:rPr>
              <a:t>S</a:t>
            </a:r>
            <a:r>
              <a:rPr lang="en-US" sz="2000" dirty="0" smtClean="0">
                <a:latin typeface="Arial" charset="0"/>
              </a:rPr>
              <a:t>o we can write the functions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2" name="Object 4"/>
          <p:cNvGraphicFramePr>
            <a:graphicFrameLocks noChangeAspect="1"/>
          </p:cNvGraphicFramePr>
          <p:nvPr>
            <p:extLst/>
          </p:nvPr>
        </p:nvGraphicFramePr>
        <p:xfrm>
          <a:off x="180682" y="1424300"/>
          <a:ext cx="2938462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0" name="Equation" r:id="rId3" imgW="1397000" imgH="469900" progId="Equation.DSMT4">
                  <p:embed/>
                </p:oleObj>
              </mc:Choice>
              <mc:Fallback>
                <p:oleObj name="Equation" r:id="rId3" imgW="1397000" imgH="469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0682" y="1424300"/>
                        <a:ext cx="2938462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4"/>
          <p:cNvGraphicFramePr>
            <a:graphicFrameLocks noChangeAspect="1"/>
          </p:cNvGraphicFramePr>
          <p:nvPr>
            <p:extLst/>
          </p:nvPr>
        </p:nvGraphicFramePr>
        <p:xfrm>
          <a:off x="226093" y="2308225"/>
          <a:ext cx="1549400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1" name="Equation" r:id="rId5" imgW="736600" imgH="241300" progId="Equation.3">
                  <p:embed/>
                </p:oleObj>
              </mc:Choice>
              <mc:Fallback>
                <p:oleObj name="Equation" r:id="rId5" imgW="7366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6093" y="2308225"/>
                        <a:ext cx="1549400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4"/>
          <p:cNvGraphicFramePr>
            <a:graphicFrameLocks noChangeAspect="1"/>
          </p:cNvGraphicFramePr>
          <p:nvPr>
            <p:extLst/>
          </p:nvPr>
        </p:nvGraphicFramePr>
        <p:xfrm>
          <a:off x="225299" y="2801941"/>
          <a:ext cx="3100387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2" name="Equation" r:id="rId7" imgW="1473200" imgH="482600" progId="Equation.3">
                  <p:embed/>
                </p:oleObj>
              </mc:Choice>
              <mc:Fallback>
                <p:oleObj name="Equation" r:id="rId7" imgW="14732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5299" y="2801941"/>
                        <a:ext cx="3100387" cy="98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277431" y="4104069"/>
          <a:ext cx="118268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3" name="Equation" r:id="rId9" imgW="673100" imgH="431800" progId="Equation.DSMT4">
                  <p:embed/>
                </p:oleObj>
              </mc:Choice>
              <mc:Fallback>
                <p:oleObj name="Equation" r:id="rId9" imgW="6731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77431" y="4104069"/>
                        <a:ext cx="118268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2654299" y="4067212"/>
          <a:ext cx="200818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4" name="Equation" r:id="rId11" imgW="1143000" imgH="431800" progId="Equation.3">
                  <p:embed/>
                </p:oleObj>
              </mc:Choice>
              <mc:Fallback>
                <p:oleObj name="Equation" r:id="rId11" imgW="1143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654299" y="4067212"/>
                        <a:ext cx="200818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5762628" y="4067212"/>
          <a:ext cx="1673225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5" name="Equation" r:id="rId13" imgW="952500" imgH="431800" progId="Equation.DSMT4">
                  <p:embed/>
                </p:oleObj>
              </mc:Choice>
              <mc:Fallback>
                <p:oleObj name="Equation" r:id="rId13" imgW="9525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762628" y="4067212"/>
                        <a:ext cx="1673225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99655" y="4995163"/>
          <a:ext cx="116046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6" name="Equation" r:id="rId15" imgW="660400" imgH="431800" progId="Equation.DSMT4">
                  <p:embed/>
                </p:oleObj>
              </mc:Choice>
              <mc:Fallback>
                <p:oleObj name="Equation" r:id="rId15" imgW="6604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99655" y="4995163"/>
                        <a:ext cx="116046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654301" y="4995163"/>
          <a:ext cx="120808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7" name="Equation" r:id="rId17" imgW="685800" imgH="431800" progId="Equation.3">
                  <p:embed/>
                </p:oleObj>
              </mc:Choice>
              <mc:Fallback>
                <p:oleObj name="Equation" r:id="rId17" imgW="685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654301" y="4995163"/>
                        <a:ext cx="120808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5807428" y="4995163"/>
          <a:ext cx="1209675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8" name="Equation" r:id="rId19" imgW="685800" imgH="431800" progId="Equation.DSMT4">
                  <p:embed/>
                </p:oleObj>
              </mc:Choice>
              <mc:Fallback>
                <p:oleObj name="Equation" r:id="rId19" imgW="6858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807428" y="4995163"/>
                        <a:ext cx="1209675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298942" y="6062667"/>
          <a:ext cx="163036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29" name="Equation" r:id="rId21" imgW="927100" imgH="431800" progId="Equation.3">
                  <p:embed/>
                </p:oleObj>
              </mc:Choice>
              <mc:Fallback>
                <p:oleObj name="Equation" r:id="rId21" imgW="927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298942" y="6062667"/>
                        <a:ext cx="163036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2654301" y="6005078"/>
          <a:ext cx="225583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30" name="Equation" r:id="rId23" imgW="1282700" imgH="431800" progId="Equation.DSMT4">
                  <p:embed/>
                </p:oleObj>
              </mc:Choice>
              <mc:Fallback>
                <p:oleObj name="Equation" r:id="rId23" imgW="12827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654301" y="6005078"/>
                        <a:ext cx="225583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5762628" y="6021489"/>
          <a:ext cx="167481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31" name="Equation" r:id="rId25" imgW="952500" imgH="431800" progId="Equation.DSMT4">
                  <p:embed/>
                </p:oleObj>
              </mc:Choice>
              <mc:Fallback>
                <p:oleObj name="Equation" r:id="rId25" imgW="9525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5762628" y="6021489"/>
                        <a:ext cx="167481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226093" y="3667098"/>
            <a:ext cx="88727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Evaluating the partial </a:t>
            </a:r>
            <a:r>
              <a:rPr lang="en-US" sz="2000" dirty="0" err="1" smtClean="0">
                <a:latin typeface="Arial" charset="0"/>
              </a:rPr>
              <a:t>derivates</a:t>
            </a:r>
            <a:r>
              <a:rPr lang="en-US" sz="2000" dirty="0" smtClean="0">
                <a:latin typeface="Arial" charset="0"/>
              </a:rPr>
              <a:t> </a:t>
            </a:r>
            <a:r>
              <a:rPr lang="en-US" sz="2000" dirty="0" err="1" smtClean="0">
                <a:latin typeface="Arial" charset="0"/>
              </a:rPr>
              <a:t>w.r.t</a:t>
            </a:r>
            <a:r>
              <a:rPr lang="en-US" sz="2000" dirty="0" smtClean="0">
                <a:latin typeface="Arial" charset="0"/>
              </a:rPr>
              <a:t>. the state variables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>
            <p:extLst/>
          </p:nvPr>
        </p:nvGraphicFramePr>
        <p:xfrm>
          <a:off x="4506913" y="1258892"/>
          <a:ext cx="4329112" cy="209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32" name="Equation" r:id="rId27" imgW="2463800" imgH="1193800" progId="Equation.3">
                  <p:embed/>
                </p:oleObj>
              </mc:Choice>
              <mc:Fallback>
                <p:oleObj name="Equation" r:id="rId27" imgW="2463800" imgH="1193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4506913" y="1258892"/>
                        <a:ext cx="4329112" cy="209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7758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Linearizing a non-linear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-1" y="584200"/>
            <a:ext cx="88727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Again using the function definitions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513556" y="885130"/>
          <a:ext cx="2938462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4" name="Equation" r:id="rId3" imgW="1397000" imgH="469900" progId="Equation.DSMT4">
                  <p:embed/>
                </p:oleObj>
              </mc:Choice>
              <mc:Fallback>
                <p:oleObj name="Equation" r:id="rId3" imgW="1397000" imgH="469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3556" y="885130"/>
                        <a:ext cx="2938462" cy="962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4"/>
          <p:cNvGraphicFramePr>
            <a:graphicFrameLocks noChangeAspect="1"/>
          </p:cNvGraphicFramePr>
          <p:nvPr>
            <p:extLst/>
          </p:nvPr>
        </p:nvGraphicFramePr>
        <p:xfrm>
          <a:off x="513556" y="1823982"/>
          <a:ext cx="1549400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5" name="Equation" r:id="rId5" imgW="736600" imgH="241300" progId="Equation.3">
                  <p:embed/>
                </p:oleObj>
              </mc:Choice>
              <mc:Fallback>
                <p:oleObj name="Equation" r:id="rId5" imgW="7366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3556" y="1823982"/>
                        <a:ext cx="1549400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4"/>
          <p:cNvGraphicFramePr>
            <a:graphicFrameLocks noChangeAspect="1"/>
          </p:cNvGraphicFramePr>
          <p:nvPr>
            <p:extLst/>
          </p:nvPr>
        </p:nvGraphicFramePr>
        <p:xfrm>
          <a:off x="513558" y="2375792"/>
          <a:ext cx="3100387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6" name="Equation" r:id="rId7" imgW="1473200" imgH="482600" progId="Equation.3">
                  <p:embed/>
                </p:oleObj>
              </mc:Choice>
              <mc:Fallback>
                <p:oleObj name="Equation" r:id="rId7" imgW="14732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3558" y="2375792"/>
                        <a:ext cx="3100387" cy="98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ctangle 24"/>
          <p:cNvSpPr/>
          <p:nvPr/>
        </p:nvSpPr>
        <p:spPr>
          <a:xfrm>
            <a:off x="103856" y="3364801"/>
            <a:ext cx="528004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Evaluating the partial </a:t>
            </a:r>
            <a:r>
              <a:rPr lang="en-US" sz="2000" dirty="0" err="1" smtClean="0">
                <a:latin typeface="Arial" charset="0"/>
              </a:rPr>
              <a:t>derivates</a:t>
            </a:r>
            <a:r>
              <a:rPr lang="en-US" sz="2000" dirty="0" smtClean="0">
                <a:latin typeface="Arial" charset="0"/>
              </a:rPr>
              <a:t> </a:t>
            </a:r>
            <a:r>
              <a:rPr lang="en-US" sz="2000" dirty="0">
                <a:latin typeface="Arial" charset="0"/>
              </a:rPr>
              <a:t> </a:t>
            </a:r>
            <a:r>
              <a:rPr lang="en-US" sz="2000" dirty="0" err="1" smtClean="0">
                <a:latin typeface="Arial" charset="0"/>
              </a:rPr>
              <a:t>w.r.t</a:t>
            </a:r>
            <a:r>
              <a:rPr lang="en-US" sz="2000" dirty="0" smtClean="0">
                <a:latin typeface="Arial" charset="0"/>
              </a:rPr>
              <a:t>. the control variables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38" name="Object 37"/>
          <p:cNvGraphicFramePr>
            <a:graphicFrameLocks noChangeAspect="1"/>
          </p:cNvGraphicFramePr>
          <p:nvPr>
            <p:extLst/>
          </p:nvPr>
        </p:nvGraphicFramePr>
        <p:xfrm>
          <a:off x="300040" y="4103692"/>
          <a:ext cx="1138237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7" name="Equation" r:id="rId9" imgW="647700" imgH="431800" progId="Equation.DSMT4">
                  <p:embed/>
                </p:oleObj>
              </mc:Choice>
              <mc:Fallback>
                <p:oleObj name="Equation" r:id="rId9" imgW="6477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0040" y="4103692"/>
                        <a:ext cx="1138237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8"/>
          <p:cNvGraphicFramePr>
            <a:graphicFrameLocks noChangeAspect="1"/>
          </p:cNvGraphicFramePr>
          <p:nvPr>
            <p:extLst/>
          </p:nvPr>
        </p:nvGraphicFramePr>
        <p:xfrm>
          <a:off x="3044825" y="4067179"/>
          <a:ext cx="1227138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8" name="Equation" r:id="rId11" imgW="698500" imgH="431800" progId="Equation.DSMT4">
                  <p:embed/>
                </p:oleObj>
              </mc:Choice>
              <mc:Fallback>
                <p:oleObj name="Equation" r:id="rId11" imgW="6985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044825" y="4067179"/>
                        <a:ext cx="1227138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9"/>
          <p:cNvGraphicFramePr>
            <a:graphicFrameLocks noChangeAspect="1"/>
          </p:cNvGraphicFramePr>
          <p:nvPr>
            <p:extLst/>
          </p:nvPr>
        </p:nvGraphicFramePr>
        <p:xfrm>
          <a:off x="288925" y="4995867"/>
          <a:ext cx="1182688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39" name="Equation" r:id="rId13" imgW="673100" imgH="431800" progId="Equation.3">
                  <p:embed/>
                </p:oleObj>
              </mc:Choice>
              <mc:Fallback>
                <p:oleObj name="Equation" r:id="rId13" imgW="6731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88925" y="4995867"/>
                        <a:ext cx="1182688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" name="Object 40"/>
          <p:cNvGraphicFramePr>
            <a:graphicFrameLocks noChangeAspect="1"/>
          </p:cNvGraphicFramePr>
          <p:nvPr>
            <p:extLst/>
          </p:nvPr>
        </p:nvGraphicFramePr>
        <p:xfrm>
          <a:off x="2998787" y="4995867"/>
          <a:ext cx="1230312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40" name="Equation" r:id="rId15" imgW="698500" imgH="431800" progId="Equation.DSMT4">
                  <p:embed/>
                </p:oleObj>
              </mc:Choice>
              <mc:Fallback>
                <p:oleObj name="Equation" r:id="rId15" imgW="6985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998787" y="4995867"/>
                        <a:ext cx="1230312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2" name="Object 41"/>
          <p:cNvGraphicFramePr>
            <a:graphicFrameLocks noChangeAspect="1"/>
          </p:cNvGraphicFramePr>
          <p:nvPr>
            <p:extLst/>
          </p:nvPr>
        </p:nvGraphicFramePr>
        <p:xfrm>
          <a:off x="300038" y="6099179"/>
          <a:ext cx="1206500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41" name="Equation" r:id="rId17" imgW="685800" imgH="431800" progId="Equation.DSMT4">
                  <p:embed/>
                </p:oleObj>
              </mc:Choice>
              <mc:Fallback>
                <p:oleObj name="Equation" r:id="rId17" imgW="6858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00038" y="6099179"/>
                        <a:ext cx="1206500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" name="Object 42"/>
          <p:cNvGraphicFramePr>
            <a:graphicFrameLocks noChangeAspect="1"/>
          </p:cNvGraphicFramePr>
          <p:nvPr>
            <p:extLst/>
          </p:nvPr>
        </p:nvGraphicFramePr>
        <p:xfrm>
          <a:off x="3087690" y="6099179"/>
          <a:ext cx="1362075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42" name="Equation" r:id="rId19" imgW="774700" imgH="431800" progId="Equation.3">
                  <p:embed/>
                </p:oleObj>
              </mc:Choice>
              <mc:Fallback>
                <p:oleObj name="Equation" r:id="rId19" imgW="774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3087690" y="6099179"/>
                        <a:ext cx="1362075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Object 46"/>
          <p:cNvGraphicFramePr>
            <a:graphicFrameLocks noChangeAspect="1"/>
          </p:cNvGraphicFramePr>
          <p:nvPr>
            <p:extLst/>
          </p:nvPr>
        </p:nvGraphicFramePr>
        <p:xfrm>
          <a:off x="5740402" y="4364720"/>
          <a:ext cx="2119312" cy="2030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43" name="Equation" r:id="rId21" imgW="1206500" imgH="1155700" progId="Equation.3">
                  <p:embed/>
                </p:oleObj>
              </mc:Choice>
              <mc:Fallback>
                <p:oleObj name="Equation" r:id="rId21" imgW="1206500" imgH="1155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740402" y="4364720"/>
                        <a:ext cx="2119312" cy="2030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5740402" y="1600204"/>
          <a:ext cx="1944688" cy="221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44" name="Equation" r:id="rId23" imgW="1270000" imgH="1447800" progId="Equation.DSMT4">
                  <p:embed/>
                </p:oleObj>
              </mc:Choice>
              <mc:Fallback>
                <p:oleObj name="Equation" r:id="rId23" imgW="1270000" imgH="144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740402" y="1600204"/>
                        <a:ext cx="1944688" cy="2214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5086649" y="584204"/>
            <a:ext cx="39663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To linearize the control input we need to calculate the control </a:t>
            </a:r>
            <a:r>
              <a:rPr lang="en-US" sz="2000" dirty="0" err="1" smtClean="0">
                <a:latin typeface="Arial" charset="0"/>
              </a:rPr>
              <a:t>Jacobian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065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5" grpId="0"/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Linearizing a non-linear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37765" y="619362"/>
            <a:ext cx="817299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We need to </a:t>
            </a:r>
            <a:r>
              <a:rPr lang="en-US" sz="2000" dirty="0" smtClean="0">
                <a:latin typeface="Arial" charset="0"/>
              </a:rPr>
              <a:t>evaluate the </a:t>
            </a:r>
            <a:r>
              <a:rPr lang="en-US" sz="2000" dirty="0" err="1" smtClean="0">
                <a:latin typeface="Arial" charset="0"/>
              </a:rPr>
              <a:t>Jacobians</a:t>
            </a:r>
            <a:r>
              <a:rPr lang="en-US" sz="2000" dirty="0" smtClean="0">
                <a:latin typeface="Arial" charset="0"/>
              </a:rPr>
              <a:t> at the </a:t>
            </a:r>
            <a:r>
              <a:rPr lang="en-US" sz="2000" dirty="0">
                <a:latin typeface="Arial" charset="0"/>
              </a:rPr>
              <a:t>equilibrium corresponding to </a:t>
            </a:r>
            <a:r>
              <a:rPr lang="en-US" sz="2000" dirty="0" smtClean="0">
                <a:latin typeface="Arial" charset="0"/>
              </a:rPr>
              <a:t>the </a:t>
            </a:r>
            <a:r>
              <a:rPr lang="en-US" sz="2000" dirty="0">
                <a:latin typeface="Arial" charset="0"/>
              </a:rPr>
              <a:t>reference orbit </a:t>
            </a:r>
            <a:r>
              <a:rPr lang="en-US" sz="2000" dirty="0" smtClean="0">
                <a:latin typeface="Arial" charset="0"/>
              </a:rPr>
              <a:t>using the values</a:t>
            </a:r>
          </a:p>
          <a:p>
            <a:r>
              <a:rPr lang="en-US" sz="2000" dirty="0" smtClean="0">
                <a:latin typeface="Arial" charset="0"/>
              </a:rPr>
              <a:t>u</a:t>
            </a:r>
            <a:r>
              <a:rPr lang="en-US" sz="2000" baseline="-25000" dirty="0" smtClean="0">
                <a:latin typeface="Arial" charset="0"/>
              </a:rPr>
              <a:t>1</a:t>
            </a:r>
            <a:r>
              <a:rPr lang="en-US" sz="2000" dirty="0" smtClean="0">
                <a:latin typeface="Arial" charset="0"/>
              </a:rPr>
              <a:t>=0, u</a:t>
            </a:r>
            <a:r>
              <a:rPr lang="en-US" sz="2000" baseline="-25000" dirty="0" smtClean="0">
                <a:latin typeface="Arial" charset="0"/>
              </a:rPr>
              <a:t>2</a:t>
            </a:r>
            <a:r>
              <a:rPr lang="en-US" sz="2000" dirty="0">
                <a:latin typeface="Arial" charset="0"/>
              </a:rPr>
              <a:t>= 0 </a:t>
            </a:r>
            <a:endParaRPr lang="en-US" sz="2000" dirty="0" smtClean="0">
              <a:latin typeface="Arial" charset="0"/>
            </a:endParaRPr>
          </a:p>
          <a:p>
            <a:r>
              <a:rPr lang="en-US" sz="2000" dirty="0" smtClean="0">
                <a:latin typeface="Arial" charset="0"/>
              </a:rPr>
              <a:t>x</a:t>
            </a:r>
            <a:r>
              <a:rPr lang="en-US" sz="2000" baseline="-25000" dirty="0" smtClean="0">
                <a:latin typeface="Arial" charset="0"/>
              </a:rPr>
              <a:t>1</a:t>
            </a:r>
            <a:r>
              <a:rPr lang="en-US" sz="2000" dirty="0" smtClean="0">
                <a:latin typeface="Arial" charset="0"/>
              </a:rPr>
              <a:t>=0, x</a:t>
            </a:r>
            <a:r>
              <a:rPr lang="en-US" sz="2000" baseline="-25000" dirty="0" smtClean="0">
                <a:latin typeface="Arial" charset="0"/>
              </a:rPr>
              <a:t>2</a:t>
            </a:r>
            <a:r>
              <a:rPr lang="en-US" sz="2000" dirty="0" smtClean="0">
                <a:latin typeface="Arial" charset="0"/>
              </a:rPr>
              <a:t>=p, x</a:t>
            </a:r>
            <a:r>
              <a:rPr lang="en-US" sz="2000" baseline="-25000" dirty="0" smtClean="0">
                <a:latin typeface="Arial" charset="0"/>
              </a:rPr>
              <a:t>3</a:t>
            </a:r>
            <a:r>
              <a:rPr lang="en-US" sz="2000" dirty="0" smtClean="0">
                <a:latin typeface="Arial" charset="0"/>
              </a:rPr>
              <a:t>=</a:t>
            </a:r>
            <a:r>
              <a:rPr lang="en-US" sz="2000" dirty="0" err="1" smtClean="0">
                <a:latin typeface="Arial" charset="0"/>
              </a:rPr>
              <a:t>ω</a:t>
            </a:r>
            <a:endParaRPr lang="en-US" sz="2000" dirty="0" smtClean="0">
              <a:latin typeface="Arial" charset="0"/>
            </a:endParaRPr>
          </a:p>
          <a:p>
            <a:r>
              <a:rPr lang="en-US" sz="2000" dirty="0">
                <a:latin typeface="Arial" charset="0"/>
              </a:rPr>
              <a:t>k</a:t>
            </a:r>
            <a:r>
              <a:rPr lang="en-US" sz="2000" dirty="0" smtClean="0">
                <a:latin typeface="Arial" charset="0"/>
              </a:rPr>
              <a:t>=p</a:t>
            </a:r>
            <a:r>
              <a:rPr lang="en-US" sz="2000" baseline="30000" dirty="0" smtClean="0">
                <a:latin typeface="Arial" charset="0"/>
              </a:rPr>
              <a:t>3</a:t>
            </a:r>
            <a:r>
              <a:rPr lang="en-US" sz="2000" dirty="0" smtClean="0">
                <a:latin typeface="Arial" charset="0"/>
              </a:rPr>
              <a:t>ω</a:t>
            </a:r>
            <a:r>
              <a:rPr lang="en-US" sz="2000" baseline="30000" dirty="0" smtClean="0">
                <a:latin typeface="Arial" charset="0"/>
              </a:rPr>
              <a:t>2</a:t>
            </a:r>
            <a:endParaRPr lang="en-US" sz="2000" baseline="30000" dirty="0">
              <a:latin typeface="Arial" charset="0"/>
            </a:endParaRP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457202" y="2122579"/>
          <a:ext cx="8010525" cy="214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3" name="Equation" r:id="rId3" imgW="4559300" imgH="1219200" progId="Equation.3">
                  <p:embed/>
                </p:oleObj>
              </mc:Choice>
              <mc:Fallback>
                <p:oleObj name="Equation" r:id="rId3" imgW="4559300" imgH="1219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2" y="2122579"/>
                        <a:ext cx="8010525" cy="214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832408" y="4597104"/>
          <a:ext cx="3213100" cy="1649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4" name="Equation" r:id="rId5" imgW="1828800" imgH="939800" progId="Equation.DSMT4">
                  <p:embed/>
                </p:oleObj>
              </mc:Choice>
              <mc:Fallback>
                <p:oleObj name="Equation" r:id="rId5" imgW="1828800" imgH="939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32408" y="4597104"/>
                        <a:ext cx="3213100" cy="1649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5798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 bldLvl="2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Linearizing a non-linear system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457202" y="1009710"/>
          <a:ext cx="6454791" cy="18504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7" name="Equation" r:id="rId3" imgW="4254500" imgH="1219200" progId="Equation.3">
                  <p:embed/>
                </p:oleObj>
              </mc:Choice>
              <mc:Fallback>
                <p:oleObj name="Equation" r:id="rId3" imgW="4254500" imgH="1219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2" y="1009710"/>
                        <a:ext cx="6454791" cy="18504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317818" y="609600"/>
            <a:ext cx="81729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state space equations are therefore</a:t>
            </a:r>
            <a:endParaRPr lang="en-US" sz="2000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74536" y="3045452"/>
            <a:ext cx="817299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To determine stability of the uncontrolled system we need to examine the eigenvalues of the system matrix A</a:t>
            </a:r>
          </a:p>
          <a:p>
            <a:r>
              <a:rPr lang="en-US" sz="2000" dirty="0">
                <a:latin typeface="Arial" charset="0"/>
              </a:rPr>
              <a:t>The eigenvalues of matrix A must satisfy the equation</a:t>
            </a:r>
          </a:p>
          <a:p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40132" y="4168068"/>
          <a:ext cx="1071563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" name="Equation" r:id="rId5" imgW="609600" imgH="177800" progId="Equation.DSMT4">
                  <p:embed/>
                </p:oleObj>
              </mc:Choice>
              <mc:Fallback>
                <p:oleObj name="Equation" r:id="rId5" imgW="6096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0132" y="4168068"/>
                        <a:ext cx="1071563" cy="312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1637862" y="4168068"/>
          <a:ext cx="1920875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9" name="Equation" r:id="rId7" imgW="1092200" imgH="228600" progId="Equation.DSMT4">
                  <p:embed/>
                </p:oleObj>
              </mc:Choice>
              <mc:Fallback>
                <p:oleObj name="Equation" r:id="rId7" imgW="1092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37862" y="4168068"/>
                        <a:ext cx="1920875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3659610" y="4168072"/>
          <a:ext cx="1585912" cy="401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60" name="Equation" r:id="rId9" imgW="901700" imgH="228600" progId="Equation.3">
                  <p:embed/>
                </p:oleObj>
              </mc:Choice>
              <mc:Fallback>
                <p:oleObj name="Equation" r:id="rId9" imgW="9017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659610" y="4168072"/>
                        <a:ext cx="1585912" cy="401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99205" y="4570885"/>
          <a:ext cx="5146317" cy="18252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61" name="Equation" r:id="rId11" imgW="3517900" imgH="1244600" progId="Equation.DSMT4">
                  <p:embed/>
                </p:oleObj>
              </mc:Choice>
              <mc:Fallback>
                <p:oleObj name="Equation" r:id="rId11" imgW="3517900" imgH="1244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9205" y="4570885"/>
                        <a:ext cx="5146317" cy="18252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5838825" y="4738692"/>
          <a:ext cx="2822575" cy="1489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62" name="Equation" r:id="rId13" imgW="1930400" imgH="1016000" progId="Equation.3">
                  <p:embed/>
                </p:oleObj>
              </mc:Choice>
              <mc:Fallback>
                <p:oleObj name="Equation" r:id="rId13" imgW="1930400" imgH="1016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838825" y="4738692"/>
                        <a:ext cx="2822575" cy="1489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3738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build="p" bldLvl="2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Linearizing a non-linear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7818" y="609600"/>
            <a:ext cx="81729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determinant of 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457202" y="1177927"/>
          <a:ext cx="2581275" cy="1487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1" name="Equation" r:id="rId3" imgW="1765300" imgH="1016000" progId="Equation.DSMT4">
                  <p:embed/>
                </p:oleObj>
              </mc:Choice>
              <mc:Fallback>
                <p:oleObj name="Equation" r:id="rId3" imgW="1765300" imgH="1016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2" y="1177927"/>
                        <a:ext cx="2581275" cy="1487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457202" y="2791012"/>
            <a:ext cx="37124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Has the characteristic equation</a:t>
            </a:r>
            <a:endParaRPr lang="en-US" sz="2000" dirty="0">
              <a:latin typeface="Arial" charset="0"/>
            </a:endParaRPr>
          </a:p>
        </p:txBody>
      </p:sp>
      <p:pic>
        <p:nvPicPr>
          <p:cNvPr id="4" name="Picture 3" descr="Matrix determinant 3x3 formula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67328" y="1009714"/>
            <a:ext cx="3536985" cy="2181571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5291825" y="641905"/>
            <a:ext cx="37124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3x3 matrix determinant</a:t>
            </a:r>
            <a:endParaRPr lang="en-US" sz="2000" dirty="0">
              <a:solidFill>
                <a:srgbClr val="FF0000"/>
              </a:solidFill>
              <a:latin typeface="Arial" charset="0"/>
            </a:endParaRP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317817" y="4321179"/>
          <a:ext cx="4956175" cy="67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2" name="Equation" r:id="rId6" imgW="3390900" imgH="457200" progId="Equation.DSMT4">
                  <p:embed/>
                </p:oleObj>
              </mc:Choice>
              <mc:Fallback>
                <p:oleObj name="Equation" r:id="rId6" imgW="33909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7817" y="4321179"/>
                        <a:ext cx="4956175" cy="6715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5467327" y="4322767"/>
          <a:ext cx="2952750" cy="669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3" name="Equation" r:id="rId8" imgW="2019300" imgH="457200" progId="Equation.DSMT4">
                  <p:embed/>
                </p:oleObj>
              </mc:Choice>
              <mc:Fallback>
                <p:oleObj name="Equation" r:id="rId8" imgW="20193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467327" y="4322767"/>
                        <a:ext cx="2952750" cy="669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/>
          </p:nvPr>
        </p:nvGraphicFramePr>
        <p:xfrm>
          <a:off x="2254651" y="5126508"/>
          <a:ext cx="180340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4" name="Equation" r:id="rId10" imgW="1231900" imgH="279400" progId="Equation.DSMT4">
                  <p:embed/>
                </p:oleObj>
              </mc:Choice>
              <mc:Fallback>
                <p:oleObj name="Equation" r:id="rId10" imgW="1231900" imgH="279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54651" y="5126508"/>
                        <a:ext cx="180340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4301452" y="5106459"/>
          <a:ext cx="1822450" cy="40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5" name="Equation" r:id="rId12" imgW="1244600" imgH="279400" progId="Equation.3">
                  <p:embed/>
                </p:oleObj>
              </mc:Choice>
              <mc:Fallback>
                <p:oleObj name="Equation" r:id="rId12" imgW="1244600" imgH="279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301452" y="5106459"/>
                        <a:ext cx="1822450" cy="409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588965" y="6394390"/>
            <a:ext cx="37124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Eigenvalues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=0, ±</a:t>
            </a:r>
            <a:r>
              <a:rPr lang="en-US" sz="2000" dirty="0" err="1" smtClean="0">
                <a:latin typeface="Arial" charset="0"/>
              </a:rPr>
              <a:t>jω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2620149" y="5966249"/>
          <a:ext cx="1169988" cy="296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6" name="Equation" r:id="rId14" imgW="800100" imgH="203200" progId="Equation.DSMT4">
                  <p:embed/>
                </p:oleObj>
              </mc:Choice>
              <mc:Fallback>
                <p:oleObj name="Equation" r:id="rId14" imgW="8001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2620149" y="5966249"/>
                        <a:ext cx="1169988" cy="2968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2619718" y="5626684"/>
          <a:ext cx="947738" cy="260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7" name="Equation" r:id="rId16" imgW="647700" imgH="177800" progId="Equation.3">
                  <p:embed/>
                </p:oleObj>
              </mc:Choice>
              <mc:Fallback>
                <p:oleObj name="Equation" r:id="rId16" imgW="6477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2619718" y="5626684"/>
                        <a:ext cx="947738" cy="260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/>
          </p:nvPr>
        </p:nvGraphicFramePr>
        <p:xfrm>
          <a:off x="3907157" y="5966252"/>
          <a:ext cx="1095375" cy="296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8" name="Equation" r:id="rId18" imgW="749300" imgH="203200" progId="Equation.3">
                  <p:embed/>
                </p:oleObj>
              </mc:Choice>
              <mc:Fallback>
                <p:oleObj name="Equation" r:id="rId18" imgW="749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907157" y="5966252"/>
                        <a:ext cx="1095375" cy="296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77648" y="5623775"/>
            <a:ext cx="37124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So solutions are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530685" y="3241675"/>
          <a:ext cx="5902325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9" name="Equation" r:id="rId20" imgW="4038600" imgH="736600" progId="Equation.3">
                  <p:embed/>
                </p:oleObj>
              </mc:Choice>
              <mc:Fallback>
                <p:oleObj name="Equation" r:id="rId20" imgW="4038600" imgH="736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30685" y="3241675"/>
                        <a:ext cx="5902325" cy="107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/>
          </p:nvPr>
        </p:nvGraphicFramePr>
        <p:xfrm>
          <a:off x="317816" y="5126504"/>
          <a:ext cx="1616075" cy="29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0" name="Equation" r:id="rId22" imgW="1104900" imgH="203200" progId="Equation.3">
                  <p:embed/>
                </p:oleObj>
              </mc:Choice>
              <mc:Fallback>
                <p:oleObj name="Equation" r:id="rId22" imgW="1104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317816" y="5126504"/>
                        <a:ext cx="1616075" cy="298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3495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5" grpId="0"/>
      <p:bldP spid="22" grpId="0"/>
      <p:bldP spid="2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" y="2012533"/>
            <a:ext cx="8878383" cy="2404562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Q2: Controllability</a:t>
            </a:r>
            <a:endParaRPr lang="en-US" sz="32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8533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Q2: Controllability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6038" y="1373247"/>
            <a:ext cx="8987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given system state space equations is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46040" y="1912531"/>
          <a:ext cx="4851400" cy="141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0" name="Equation" r:id="rId3" imgW="2768600" imgH="800100" progId="Equation.DSMT4">
                  <p:embed/>
                </p:oleObj>
              </mc:Choice>
              <mc:Fallback>
                <p:oleObj name="Equation" r:id="rId3" imgW="2768600" imgH="800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040" y="1912531"/>
                        <a:ext cx="4851400" cy="1412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78582" y="3913088"/>
          <a:ext cx="2397125" cy="1068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1" name="Equation" r:id="rId5" imgW="1536700" imgH="685800" progId="Equation.3">
                  <p:embed/>
                </p:oleObj>
              </mc:Choice>
              <mc:Fallback>
                <p:oleObj name="Equation" r:id="rId5" imgW="15367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8582" y="3913088"/>
                        <a:ext cx="2397125" cy="1068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46038" y="3325402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Therefore the system matrices </a:t>
            </a:r>
            <a:r>
              <a:rPr lang="en-US" sz="2000" dirty="0" smtClean="0">
                <a:latin typeface="Arial" charset="0"/>
              </a:rPr>
              <a:t>are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3065463" y="3911500"/>
          <a:ext cx="1327150" cy="106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2" name="Equation" r:id="rId7" imgW="850900" imgH="685800" progId="Equation.3">
                  <p:embed/>
                </p:oleObj>
              </mc:Choice>
              <mc:Fallback>
                <p:oleObj name="Equation" r:id="rId7" imgW="8509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65463" y="3911500"/>
                        <a:ext cx="1327150" cy="1069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278580" y="984314"/>
          <a:ext cx="192405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3" name="Equation" r:id="rId9" imgW="914400" imgH="190500" progId="Equation.DSMT4">
                  <p:embed/>
                </p:oleObj>
              </mc:Choice>
              <mc:Fallback>
                <p:oleObj name="Equation" r:id="rId9" imgW="9144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8580" y="984314"/>
                        <a:ext cx="1924050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0" y="584200"/>
            <a:ext cx="5743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State space equations take the form</a:t>
            </a:r>
            <a:endParaRPr lang="en-US" sz="2000" dirty="0"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4556" y="5120427"/>
            <a:ext cx="88053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 system matrix is 3x3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Therefore the system will have a </a:t>
            </a:r>
            <a:r>
              <a:rPr lang="en-US" sz="2000" dirty="0">
                <a:latin typeface="Arial" charset="0"/>
              </a:rPr>
              <a:t>3</a:t>
            </a:r>
            <a:r>
              <a:rPr lang="en-US" sz="2000" dirty="0" smtClean="0">
                <a:latin typeface="Arial" charset="0"/>
              </a:rPr>
              <a:t>x3 system matrix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278582" y="5985197"/>
          <a:ext cx="3235325" cy="715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4" name="Equation" r:id="rId11" imgW="1536700" imgH="381000" progId="Equation.3">
                  <p:embed/>
                </p:oleObj>
              </mc:Choice>
              <mc:Fallback>
                <p:oleObj name="Equation" r:id="rId11" imgW="1536700" imgH="381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8582" y="5985197"/>
                        <a:ext cx="3235325" cy="715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623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  <p:bldP spid="8" grpId="0"/>
      <p:bldP spid="14" grpId="0"/>
      <p:bldP spid="16" grpId="0" build="p" bldLvl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8538" y="584118"/>
            <a:ext cx="88053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O</a:t>
            </a:r>
            <a:r>
              <a:rPr lang="en-US" sz="2000" dirty="0" smtClean="0">
                <a:latin typeface="Arial" charset="0"/>
              </a:rPr>
              <a:t>ur system will have a </a:t>
            </a:r>
            <a:r>
              <a:rPr lang="en-US" sz="2000" dirty="0">
                <a:latin typeface="Arial" charset="0"/>
              </a:rPr>
              <a:t>3</a:t>
            </a:r>
            <a:r>
              <a:rPr lang="en-US" sz="2000" dirty="0" smtClean="0">
                <a:latin typeface="Arial" charset="0"/>
              </a:rPr>
              <a:t>x3 system matrix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118538" y="1568387"/>
          <a:ext cx="3679825" cy="1439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9" name="Equation" r:id="rId3" imgW="1816100" imgH="711200" progId="Equation.3">
                  <p:embed/>
                </p:oleObj>
              </mc:Choice>
              <mc:Fallback>
                <p:oleObj name="Equation" r:id="rId3" imgW="18161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8538" y="1568387"/>
                        <a:ext cx="3679825" cy="1439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118538" y="1019397"/>
            <a:ext cx="353481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Arial" charset="0"/>
              </a:rPr>
              <a:t>Calculating the AB term gives</a:t>
            </a:r>
            <a:endParaRPr lang="en-US" sz="20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Q2: Controllability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279901" y="1568387"/>
          <a:ext cx="1095375" cy="1277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0" name="Equation" r:id="rId5" imgW="609600" imgH="711200" progId="Equation.DSMT4">
                  <p:embed/>
                </p:oleObj>
              </mc:Choice>
              <mc:Fallback>
                <p:oleObj name="Equation" r:id="rId5" imgW="609600" imgH="711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79901" y="1568387"/>
                        <a:ext cx="1095375" cy="1277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432350" y="3482979"/>
          <a:ext cx="3371850" cy="1439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1" name="Equation" r:id="rId7" imgW="1663700" imgH="711200" progId="Equation.3">
                  <p:embed/>
                </p:oleObj>
              </mc:Choice>
              <mc:Fallback>
                <p:oleObj name="Equation" r:id="rId7" imgW="16637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32350" y="3482979"/>
                        <a:ext cx="3371850" cy="1439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6184075" y="3482976"/>
          <a:ext cx="1117600" cy="1277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2" name="Equation" r:id="rId9" imgW="622300" imgH="711200" progId="Equation.3">
                  <p:embed/>
                </p:oleObj>
              </mc:Choice>
              <mc:Fallback>
                <p:oleObj name="Equation" r:id="rId9" imgW="6223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84075" y="3482976"/>
                        <a:ext cx="1117600" cy="1277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118536" y="5167047"/>
          <a:ext cx="4279900" cy="1481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3" name="Equation" r:id="rId11" imgW="2032000" imgH="787400" progId="Equation.DSMT4">
                  <p:embed/>
                </p:oleObj>
              </mc:Choice>
              <mc:Fallback>
                <p:oleObj name="Equation" r:id="rId11" imgW="2032000" imgH="787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8536" y="5167047"/>
                        <a:ext cx="4279900" cy="1481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118537" y="2962282"/>
            <a:ext cx="36299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Arial" charset="0"/>
              </a:rPr>
              <a:t>Calculating the A</a:t>
            </a:r>
            <a:r>
              <a:rPr lang="en-US" sz="2000" baseline="30000" dirty="0" smtClean="0">
                <a:latin typeface="Arial" charset="0"/>
              </a:rPr>
              <a:t>2</a:t>
            </a:r>
            <a:r>
              <a:rPr lang="en-US" sz="2000" dirty="0" smtClean="0">
                <a:latin typeface="Arial" charset="0"/>
              </a:rPr>
              <a:t>B term gives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457202" y="3879850"/>
          <a:ext cx="1801813" cy="539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4" name="Equation" r:id="rId13" imgW="889000" imgH="266700" progId="Equation.DSMT4">
                  <p:embed/>
                </p:oleObj>
              </mc:Choice>
              <mc:Fallback>
                <p:oleObj name="Equation" r:id="rId13" imgW="8890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57202" y="3879850"/>
                        <a:ext cx="1801813" cy="539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243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Q3: Canonical 2</a:t>
            </a:r>
            <a:r>
              <a:rPr lang="en-US" sz="3200" b="1" baseline="30000" dirty="0" smtClean="0">
                <a:latin typeface="Arial" charset="0"/>
              </a:rPr>
              <a:t>nd</a:t>
            </a:r>
            <a:r>
              <a:rPr lang="en-US" sz="3200" b="1" dirty="0" smtClean="0">
                <a:latin typeface="Arial" charset="0"/>
              </a:rPr>
              <a:t> order form</a:t>
            </a:r>
            <a:endParaRPr lang="en-US" sz="3200" b="1" dirty="0">
              <a:latin typeface="Arial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637132" y="1071265"/>
          <a:ext cx="2719388" cy="1039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Equation" r:id="rId3" imgW="1130300" imgH="431800" progId="Equation.DSMT4">
                  <p:embed/>
                </p:oleObj>
              </mc:Choice>
              <mc:Fallback>
                <p:oleObj name="Equation" r:id="rId3" imgW="11303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7132" y="1071265"/>
                        <a:ext cx="2719388" cy="1039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79338" y="609604"/>
            <a:ext cx="371961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>
                <a:latin typeface="Arial"/>
                <a:cs typeface="Arial"/>
              </a:rPr>
              <a:t>The open loop function is</a:t>
            </a:r>
            <a:endParaRPr lang="en-GB" sz="2400" dirty="0">
              <a:latin typeface="Arial"/>
              <a:cs typeface="Arial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015" y="2237450"/>
            <a:ext cx="85293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>
                <a:latin typeface="Arial"/>
                <a:cs typeface="Arial"/>
              </a:rPr>
              <a:t>Therefore the unity feedback closed loop transfer function is</a:t>
            </a:r>
            <a:endParaRPr lang="en-GB" sz="2400" dirty="0">
              <a:latin typeface="Arial"/>
              <a:cs typeface="Arial"/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409575" y="3146630"/>
          <a:ext cx="2503488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name="Equation" r:id="rId5" imgW="1041400" imgH="419100" progId="Equation.3">
                  <p:embed/>
                </p:oleObj>
              </mc:Choice>
              <mc:Fallback>
                <p:oleObj name="Equation" r:id="rId5" imgW="10414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9575" y="3146630"/>
                        <a:ext cx="2503488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3085425" y="2672624"/>
          <a:ext cx="2470150" cy="1989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1" name="Equation" r:id="rId7" imgW="1028700" imgH="825500" progId="Equation.DSMT4">
                  <p:embed/>
                </p:oleObj>
              </mc:Choice>
              <mc:Fallback>
                <p:oleObj name="Equation" r:id="rId7" imgW="1028700" imgH="825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85425" y="2672624"/>
                        <a:ext cx="2470150" cy="1989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5863026" y="3146630"/>
          <a:ext cx="2562225" cy="1039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2" name="Equation" r:id="rId9" imgW="1066800" imgH="431800" progId="Equation.3">
                  <p:embed/>
                </p:oleObj>
              </mc:Choice>
              <mc:Fallback>
                <p:oleObj name="Equation" r:id="rId9" imgW="1066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863026" y="3146630"/>
                        <a:ext cx="2562225" cy="1039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184150" y="4662492"/>
          <a:ext cx="3690938" cy="947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3" name="Equation" r:id="rId11" imgW="1536700" imgH="393700" progId="Equation.DSMT4">
                  <p:embed/>
                </p:oleObj>
              </mc:Choice>
              <mc:Fallback>
                <p:oleObj name="Equation" r:id="rId11" imgW="1536700" imgH="393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84150" y="4662492"/>
                        <a:ext cx="3690938" cy="947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6861047" y="5060341"/>
            <a:ext cx="19440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>
                <a:latin typeface="Arial"/>
                <a:cs typeface="Arial"/>
              </a:rPr>
              <a:t>Substituting in K=10</a:t>
            </a:r>
            <a:endParaRPr lang="en-GB" sz="2400" dirty="0">
              <a:latin typeface="Arial"/>
              <a:cs typeface="Arial"/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455613" y="5891217"/>
          <a:ext cx="3813175" cy="947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4" name="Equation" r:id="rId13" imgW="1587500" imgH="393700" progId="Equation.3">
                  <p:embed/>
                </p:oleObj>
              </mc:Choice>
              <mc:Fallback>
                <p:oleObj name="Equation" r:id="rId13" imgW="15875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55613" y="5891217"/>
                        <a:ext cx="3813175" cy="947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3875088" y="4731697"/>
          <a:ext cx="2563812" cy="947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5" name="Equation" r:id="rId15" imgW="1066800" imgH="393700" progId="Equation.3">
                  <p:embed/>
                </p:oleObj>
              </mc:Choice>
              <mc:Fallback>
                <p:oleObj name="Equation" r:id="rId15" imgW="10668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875088" y="4731697"/>
                        <a:ext cx="2563812" cy="947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4108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8538" y="584118"/>
            <a:ext cx="88053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We now reduce the controllability matrix to echelon form</a:t>
            </a:r>
            <a:endParaRPr lang="en-US" sz="20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Q2: Controllability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57201" y="1147766"/>
          <a:ext cx="3879850" cy="1481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8" name="Equation" r:id="rId3" imgW="1841500" imgH="787400" progId="Equation.3">
                  <p:embed/>
                </p:oleObj>
              </mc:Choice>
              <mc:Fallback>
                <p:oleObj name="Equation" r:id="rId3" imgW="1841500" imgH="787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1" y="1147766"/>
                        <a:ext cx="3879850" cy="1481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312932" y="2628900"/>
          <a:ext cx="6502401" cy="1481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9" name="Equation" r:id="rId5" imgW="3086100" imgH="787400" progId="Equation.DSMT4">
                  <p:embed/>
                </p:oleObj>
              </mc:Choice>
              <mc:Fallback>
                <p:oleObj name="Equation" r:id="rId5" imgW="3086100" imgH="787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2932" y="2628900"/>
                        <a:ext cx="6502401" cy="1481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744789" y="4110042"/>
          <a:ext cx="3184525" cy="1481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0" name="Equation" r:id="rId7" imgW="1511300" imgH="787400" progId="Equation.3">
                  <p:embed/>
                </p:oleObj>
              </mc:Choice>
              <mc:Fallback>
                <p:oleObj name="Equation" r:id="rId7" imgW="1511300" imgH="787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44789" y="4110042"/>
                        <a:ext cx="3184525" cy="1481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270938" y="5760964"/>
            <a:ext cx="88053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</a:t>
            </a:r>
            <a:r>
              <a:rPr lang="en-US" sz="2000" dirty="0" smtClean="0">
                <a:latin typeface="Arial" charset="0"/>
              </a:rPr>
              <a:t>he controllability matrix thus has rank = 2, which is not full rank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Therefore the system is not controllable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422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Q3: Canonical 2</a:t>
            </a:r>
            <a:r>
              <a:rPr lang="en-US" sz="3200" b="1" baseline="30000" dirty="0" smtClean="0">
                <a:latin typeface="Arial" charset="0"/>
              </a:rPr>
              <a:t>nd</a:t>
            </a:r>
            <a:r>
              <a:rPr lang="en-US" sz="3200" b="1" dirty="0" smtClean="0">
                <a:latin typeface="Arial" charset="0"/>
              </a:rPr>
              <a:t> order form</a:t>
            </a:r>
            <a:endParaRPr lang="en-US" sz="3200" b="1" dirty="0">
              <a:latin typeface="Arial" charset="0"/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474983" y="2908303"/>
          <a:ext cx="1733550" cy="568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1" name="Equation" r:id="rId3" imgW="736600" imgH="241300" progId="Equation.3">
                  <p:embed/>
                </p:oleObj>
              </mc:Choice>
              <mc:Fallback>
                <p:oleObj name="Equation" r:id="rId3" imgW="736600" imgH="241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4983" y="2908303"/>
                        <a:ext cx="1733550" cy="568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317835" y="5047892"/>
            <a:ext cx="50964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Arial"/>
                <a:cs typeface="Arial"/>
              </a:rPr>
              <a:t>P</a:t>
            </a:r>
            <a:r>
              <a:rPr lang="en-US" sz="2400" dirty="0" smtClean="0">
                <a:latin typeface="Arial"/>
                <a:cs typeface="Arial"/>
              </a:rPr>
              <a:t>eak </a:t>
            </a:r>
            <a:r>
              <a:rPr lang="en-US" sz="2400" dirty="0">
                <a:latin typeface="Arial"/>
                <a:cs typeface="Arial"/>
              </a:rPr>
              <a:t>time </a:t>
            </a:r>
            <a:r>
              <a:rPr lang="en-US" sz="2400" dirty="0" smtClean="0">
                <a:latin typeface="Arial"/>
                <a:cs typeface="Arial"/>
              </a:rPr>
              <a:t>T</a:t>
            </a:r>
            <a:r>
              <a:rPr lang="en-US" sz="2400" baseline="-25000" dirty="0" smtClean="0">
                <a:latin typeface="Arial"/>
                <a:cs typeface="Arial"/>
              </a:rPr>
              <a:t>p</a:t>
            </a:r>
            <a:r>
              <a:rPr lang="en-US" sz="2400" dirty="0">
                <a:latin typeface="Arial"/>
                <a:cs typeface="Arial"/>
              </a:rPr>
              <a:t> of the step response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81105" y="1071265"/>
          <a:ext cx="3416300" cy="947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2" name="Equation" r:id="rId5" imgW="1422400" imgH="393700" progId="Equation.DSMT4">
                  <p:embed/>
                </p:oleObj>
              </mc:Choice>
              <mc:Fallback>
                <p:oleObj name="Equation" r:id="rId5" imgW="1422400" imgH="393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1105" y="1071265"/>
                        <a:ext cx="3416300" cy="947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79338" y="609604"/>
            <a:ext cx="68848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smtClean="0">
                <a:latin typeface="Arial"/>
                <a:cs typeface="Arial"/>
              </a:rPr>
              <a:t>Comparing with canonical form</a:t>
            </a:r>
            <a:endParaRPr lang="en-GB" sz="2400" dirty="0">
              <a:latin typeface="Arial"/>
              <a:cs typeface="Arial"/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4016377" y="919167"/>
          <a:ext cx="2684463" cy="1100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3" name="Equation" r:id="rId7" imgW="1117600" imgH="457200" progId="Equation.3">
                  <p:embed/>
                </p:oleObj>
              </mc:Choice>
              <mc:Fallback>
                <p:oleObj name="Equation" r:id="rId7" imgW="11176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16377" y="919167"/>
                        <a:ext cx="2684463" cy="1100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408490" y="2164144"/>
          <a:ext cx="1555750" cy="59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4" name="Equation" r:id="rId9" imgW="660400" imgH="254000" progId="Equation.3">
                  <p:embed/>
                </p:oleObj>
              </mc:Choice>
              <mc:Fallback>
                <p:oleObj name="Equation" r:id="rId9" imgW="660400" imgH="254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8490" y="2164144"/>
                        <a:ext cx="1555750" cy="596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2208533" y="2194311"/>
          <a:ext cx="1616075" cy="566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5" name="Equation" r:id="rId11" imgW="685800" imgH="241300" progId="Equation.DSMT4">
                  <p:embed/>
                </p:oleObj>
              </mc:Choice>
              <mc:Fallback>
                <p:oleObj name="Equation" r:id="rId11" imgW="685800" imgH="241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08533" y="2194311"/>
                        <a:ext cx="1616075" cy="566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2299021" y="2970212"/>
          <a:ext cx="1525587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6" name="Equation" r:id="rId13" imgW="647700" imgH="215900" progId="Equation.3">
                  <p:embed/>
                </p:oleObj>
              </mc:Choice>
              <mc:Fallback>
                <p:oleObj name="Equation" r:id="rId13" imgW="6477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299021" y="2970212"/>
                        <a:ext cx="1525587" cy="5064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4"/>
          <p:cNvGraphicFramePr>
            <a:graphicFrameLocks noChangeAspect="1"/>
          </p:cNvGraphicFramePr>
          <p:nvPr>
            <p:extLst/>
          </p:nvPr>
        </p:nvGraphicFramePr>
        <p:xfrm>
          <a:off x="281105" y="4082915"/>
          <a:ext cx="2419350" cy="944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7" name="Equation" r:id="rId15" imgW="1104900" imgH="406400" progId="Equation.DSMT4">
                  <p:embed/>
                </p:oleObj>
              </mc:Choice>
              <mc:Fallback>
                <p:oleObj name="Equation" r:id="rId15" imgW="1104900" imgH="406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1105" y="4082915"/>
                        <a:ext cx="2419350" cy="94456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151845" y="3621246"/>
            <a:ext cx="52624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Arial"/>
                <a:cs typeface="Arial"/>
              </a:rPr>
              <a:t>The percentage </a:t>
            </a:r>
            <a:r>
              <a:rPr lang="en-US" sz="2400" dirty="0" smtClean="0">
                <a:latin typeface="Arial"/>
                <a:cs typeface="Arial"/>
              </a:rPr>
              <a:t>overshoot is given by</a:t>
            </a:r>
            <a:r>
              <a:rPr lang="en-US" sz="2400" dirty="0">
                <a:latin typeface="Arial"/>
                <a:cs typeface="Arial"/>
              </a:rPr>
              <a:t> </a:t>
            </a:r>
          </a:p>
        </p:txBody>
      </p:sp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2700457" y="4171954"/>
          <a:ext cx="3167063" cy="766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8" name="Equation" r:id="rId17" imgW="1447800" imgH="330200" progId="Equation.3">
                  <p:embed/>
                </p:oleObj>
              </mc:Choice>
              <mc:Fallback>
                <p:oleObj name="Equation" r:id="rId17" imgW="1447800" imgH="330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0457" y="4171954"/>
                        <a:ext cx="3167063" cy="766763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6154854" y="4401557"/>
            <a:ext cx="298914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Matlab</a:t>
            </a:r>
          </a:p>
          <a:p>
            <a:r>
              <a:rPr lang="mr-IN" dirty="0" smtClean="0">
                <a:solidFill>
                  <a:srgbClr val="FF0000"/>
                </a:solidFill>
              </a:rPr>
              <a:t>100</a:t>
            </a:r>
            <a:r>
              <a:rPr lang="mr-IN" dirty="0">
                <a:solidFill>
                  <a:srgbClr val="FF0000"/>
                </a:solidFill>
              </a:rPr>
              <a:t>*exp(-0.5*pi/(sqrt(1-0.5^2)))</a:t>
            </a:r>
            <a:endParaRPr lang="en-US" dirty="0">
              <a:solidFill>
                <a:srgbClr val="FF0000"/>
              </a:solidFill>
            </a:endParaRPr>
          </a:p>
        </p:txBody>
      </p:sp>
      <p:graphicFrame>
        <p:nvGraphicFramePr>
          <p:cNvPr id="21" name="Object 4"/>
          <p:cNvGraphicFramePr>
            <a:graphicFrameLocks noChangeAspect="1"/>
          </p:cNvGraphicFramePr>
          <p:nvPr>
            <p:extLst/>
          </p:nvPr>
        </p:nvGraphicFramePr>
        <p:xfrm>
          <a:off x="317835" y="5459467"/>
          <a:ext cx="2146300" cy="106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9" name="Equation" r:id="rId19" imgW="977900" imgH="457200" progId="Equation.3">
                  <p:embed/>
                </p:oleObj>
              </mc:Choice>
              <mc:Fallback>
                <p:oleObj name="Equation" r:id="rId19" imgW="9779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835" y="5459467"/>
                        <a:ext cx="2146300" cy="1062037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4"/>
          <p:cNvGraphicFramePr>
            <a:graphicFrameLocks noChangeAspect="1"/>
          </p:cNvGraphicFramePr>
          <p:nvPr>
            <p:extLst/>
          </p:nvPr>
        </p:nvGraphicFramePr>
        <p:xfrm>
          <a:off x="2700456" y="5439201"/>
          <a:ext cx="34544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0" name="Equation" r:id="rId21" imgW="1574800" imgH="431800" progId="Equation.DSMT4">
                  <p:embed/>
                </p:oleObj>
              </mc:Choice>
              <mc:Fallback>
                <p:oleObj name="Equation" r:id="rId21" imgW="1574800" imgH="431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00456" y="5439201"/>
                        <a:ext cx="3454400" cy="1003300"/>
                      </a:xfrm>
                      <a:prstGeom prst="rect">
                        <a:avLst/>
                      </a:prstGeom>
                      <a:noFill/>
                      <a:ln w="12700">
                        <a:solidFill>
                          <a:srgbClr val="FFFFFF"/>
                        </a:solidFill>
                        <a:miter lim="800000"/>
                        <a:headEnd/>
                        <a:tailEnd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6340377" y="5514666"/>
            <a:ext cx="26526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Matlab</a:t>
            </a:r>
          </a:p>
          <a:p>
            <a:r>
              <a:rPr lang="mr-IN" dirty="0" smtClean="0">
                <a:solidFill>
                  <a:srgbClr val="FF0000"/>
                </a:solidFill>
              </a:rPr>
              <a:t>pi</a:t>
            </a:r>
            <a:r>
              <a:rPr lang="mr-IN" dirty="0">
                <a:solidFill>
                  <a:srgbClr val="FF0000"/>
                </a:solidFill>
              </a:rPr>
              <a:t>/(10 * sqrt(1-0.5^2))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3096" y="6442505"/>
            <a:ext cx="908090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rial"/>
                <a:cs typeface="Arial"/>
              </a:rPr>
              <a:t>As  K increases overshoot increases but peak time is not affected </a:t>
            </a: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10981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  <p:bldP spid="4" grpId="0"/>
      <p:bldP spid="6" grpId="0"/>
      <p:bldP spid="2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898769" y="1634067"/>
            <a:ext cx="7239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Engineering</a:t>
            </a:r>
            <a:r>
              <a:rPr lang="en-GB" sz="3600" b="1" dirty="0">
                <a:solidFill>
                  <a:srgbClr val="FF3300"/>
                </a:solidFill>
              </a:rPr>
              <a:t/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 Dr Ian Howard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>
                <a:solidFill>
                  <a:srgbClr val="FF3300"/>
                </a:solidFill>
              </a:rPr>
              <a:t/>
            </a:r>
            <a:br>
              <a:rPr lang="en-GB" sz="3600" i="1" dirty="0">
                <a:solidFill>
                  <a:srgbClr val="FF3300"/>
                </a:solidFill>
              </a:rPr>
            </a:br>
            <a:r>
              <a:rPr lang="en-GB" sz="3600" dirty="0"/>
              <a:t>Tutorial 2 </a:t>
            </a:r>
            <a:r>
              <a:rPr lang="en-GB" sz="3600" dirty="0" smtClean="0"/>
              <a:t/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en-GB" sz="3600" dirty="0" smtClean="0"/>
              <a:t>2015 exam for ROCO316 Modern Control </a:t>
            </a:r>
            <a:br>
              <a:rPr lang="en-GB" sz="3600" dirty="0" smtClean="0"/>
            </a:br>
            <a:r>
              <a:rPr lang="en-GB" sz="3600" dirty="0" smtClean="0"/>
              <a:t>Solutions to relevant questions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744984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Q1: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9903"/>
            <a:ext cx="9144000" cy="576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13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Q1: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99910" y="1038203"/>
            <a:ext cx="81868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Solution: Substituting in value of u(t) </a:t>
            </a:r>
            <a:r>
              <a:rPr lang="en-US" sz="2000" dirty="0" smtClean="0">
                <a:latin typeface="Arial" charset="0"/>
              </a:rPr>
              <a:t>= -1 gives </a:t>
            </a:r>
            <a:r>
              <a:rPr lang="en-US" sz="2000" dirty="0">
                <a:latin typeface="Arial" charset="0"/>
              </a:rPr>
              <a:t>the equations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840005" y="1638301"/>
          <a:ext cx="2655888" cy="44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Equation" r:id="rId3" imgW="1371600" imgH="228600" progId="Equation.3">
                  <p:embed/>
                </p:oleObj>
              </mc:Choice>
              <mc:Fallback>
                <p:oleObj name="Equation" r:id="rId3" imgW="13716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0005" y="1638301"/>
                        <a:ext cx="2655888" cy="441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840005" y="2216517"/>
          <a:ext cx="1843088" cy="442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Equation" r:id="rId5" imgW="952500" imgH="228600" progId="Equation.3">
                  <p:embed/>
                </p:oleObj>
              </mc:Choice>
              <mc:Fallback>
                <p:oleObj name="Equation" r:id="rId5" imgW="952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40005" y="2216517"/>
                        <a:ext cx="1843088" cy="442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840005" y="2787447"/>
          <a:ext cx="1893888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Equation" r:id="rId7" imgW="977900" imgH="203200" progId="Equation.3">
                  <p:embed/>
                </p:oleObj>
              </mc:Choice>
              <mc:Fallback>
                <p:oleObj name="Equation" r:id="rId7" imgW="9779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40005" y="2787447"/>
                        <a:ext cx="1893888" cy="393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375662" y="3326220"/>
            <a:ext cx="876833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To linearize we need to calculate the </a:t>
            </a:r>
            <a:r>
              <a:rPr lang="en-US" sz="2000" dirty="0" err="1">
                <a:latin typeface="Arial" charset="0"/>
              </a:rPr>
              <a:t>Jacobian</a:t>
            </a:r>
            <a:r>
              <a:rPr lang="en-US" sz="2000" dirty="0">
                <a:latin typeface="Arial" charset="0"/>
              </a:rPr>
              <a:t> matrix and evaluate it at the given equilibrium position (-1,0). </a:t>
            </a:r>
            <a:endParaRPr lang="en-US" sz="2000" dirty="0" smtClean="0">
              <a:latin typeface="Arial" charset="0"/>
            </a:endParaRPr>
          </a:p>
          <a:p>
            <a:endParaRPr lang="en-US" sz="2000" dirty="0" smtClean="0">
              <a:latin typeface="Arial" charset="0"/>
            </a:endParaRPr>
          </a:p>
          <a:p>
            <a:r>
              <a:rPr lang="en-US" sz="2000" dirty="0" smtClean="0">
                <a:latin typeface="Arial" charset="0"/>
              </a:rPr>
              <a:t>In </a:t>
            </a:r>
            <a:r>
              <a:rPr lang="en-US" sz="2000" dirty="0">
                <a:latin typeface="Arial" charset="0"/>
              </a:rPr>
              <a:t>general the </a:t>
            </a:r>
            <a:r>
              <a:rPr lang="en-US" sz="2000" dirty="0" err="1">
                <a:latin typeface="Arial" charset="0"/>
              </a:rPr>
              <a:t>Jacobian</a:t>
            </a:r>
            <a:r>
              <a:rPr lang="en-US" sz="2000" dirty="0">
                <a:latin typeface="Arial" charset="0"/>
              </a:rPr>
              <a:t> is given by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040919" y="3979655"/>
          <a:ext cx="4745846" cy="25989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Equation" r:id="rId9" imgW="3365500" imgH="1841500" progId="Equation.DSMT4">
                  <p:embed/>
                </p:oleObj>
              </mc:Choice>
              <mc:Fallback>
                <p:oleObj name="Equation" r:id="rId9" imgW="3365500" imgH="1841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040919" y="3979655"/>
                        <a:ext cx="4745846" cy="25989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8256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</a:t>
            </a:r>
            <a:r>
              <a:rPr lang="en-US" sz="3200" b="1" dirty="0" smtClean="0"/>
              <a:t>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346117" y="1625263"/>
          <a:ext cx="2878138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7" name="Equation" r:id="rId3" imgW="1638300" imgH="228600" progId="Equation.3">
                  <p:embed/>
                </p:oleObj>
              </mc:Choice>
              <mc:Fallback>
                <p:oleObj name="Equation" r:id="rId3" imgW="16383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6117" y="1625263"/>
                        <a:ext cx="2878138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/>
          </p:nvPr>
        </p:nvGraphicFramePr>
        <p:xfrm>
          <a:off x="346118" y="2248465"/>
          <a:ext cx="2162175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8" name="Equation" r:id="rId5" imgW="1231900" imgH="228600" progId="Equation.3">
                  <p:embed/>
                </p:oleObj>
              </mc:Choice>
              <mc:Fallback>
                <p:oleObj name="Equation" r:id="rId5" imgW="1231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6118" y="2248465"/>
                        <a:ext cx="2162175" cy="401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282238" y="609604"/>
            <a:ext cx="874369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Here we only have a 2x2 matrix </a:t>
            </a:r>
            <a:endParaRPr lang="en-US" sz="2000" dirty="0" smtClean="0">
              <a:latin typeface="Arial" charset="0"/>
            </a:endParaRPr>
          </a:p>
          <a:p>
            <a:r>
              <a:rPr lang="en-US" sz="2000" dirty="0">
                <a:latin typeface="Arial" charset="0"/>
              </a:rPr>
              <a:t>T</a:t>
            </a:r>
            <a:r>
              <a:rPr lang="en-US" sz="2000" dirty="0" smtClean="0">
                <a:latin typeface="Arial" charset="0"/>
              </a:rPr>
              <a:t>he </a:t>
            </a:r>
            <a:r>
              <a:rPr lang="en-US" sz="2000" dirty="0">
                <a:latin typeface="Arial" charset="0"/>
              </a:rPr>
              <a:t>corresponding </a:t>
            </a:r>
            <a:r>
              <a:rPr lang="en-US" sz="2000" dirty="0" smtClean="0">
                <a:latin typeface="Arial" charset="0"/>
              </a:rPr>
              <a:t>functions we need  </a:t>
            </a:r>
            <a:r>
              <a:rPr lang="en-US" sz="2000" dirty="0">
                <a:latin typeface="Arial" charset="0"/>
              </a:rPr>
              <a:t>f</a:t>
            </a:r>
            <a:r>
              <a:rPr lang="en-US" sz="2000" baseline="-25000" dirty="0">
                <a:latin typeface="Arial" charset="0"/>
              </a:rPr>
              <a:t>1</a:t>
            </a:r>
            <a:r>
              <a:rPr lang="en-US" sz="2000" dirty="0">
                <a:latin typeface="Arial" charset="0"/>
              </a:rPr>
              <a:t> and f</a:t>
            </a:r>
            <a:r>
              <a:rPr lang="en-US" sz="2000" baseline="-25000" dirty="0">
                <a:latin typeface="Arial" charset="0"/>
              </a:rPr>
              <a:t>2</a:t>
            </a:r>
            <a:r>
              <a:rPr lang="en-US" sz="2000" dirty="0">
                <a:latin typeface="Arial" charset="0"/>
              </a:rPr>
              <a:t> are given </a:t>
            </a:r>
            <a:r>
              <a:rPr lang="en-US" sz="2000" dirty="0" smtClean="0">
                <a:latin typeface="Arial" charset="0"/>
              </a:rPr>
              <a:t>by the two state expressions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218358" y="3268626"/>
          <a:ext cx="1717675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9" name="Equation" r:id="rId7" imgW="977900" imgH="431800" progId="Equation.DSMT4">
                  <p:embed/>
                </p:oleObj>
              </mc:Choice>
              <mc:Fallback>
                <p:oleObj name="Equation" r:id="rId7" imgW="9779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8358" y="3268626"/>
                        <a:ext cx="1717675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2339975" y="3268626"/>
          <a:ext cx="1339850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0" name="Equation" r:id="rId9" imgW="762000" imgH="431800" progId="Equation.3">
                  <p:embed/>
                </p:oleObj>
              </mc:Choice>
              <mc:Fallback>
                <p:oleObj name="Equation" r:id="rId9" imgW="762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39975" y="3268626"/>
                        <a:ext cx="1339850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82236" y="4164130"/>
          <a:ext cx="120491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" name="Equation" r:id="rId11" imgW="685800" imgH="431800" progId="Equation.DSMT4">
                  <p:embed/>
                </p:oleObj>
              </mc:Choice>
              <mc:Fallback>
                <p:oleObj name="Equation" r:id="rId11" imgW="6858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2236" y="4164130"/>
                        <a:ext cx="120491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/>
          </p:nvPr>
        </p:nvGraphicFramePr>
        <p:xfrm>
          <a:off x="2339977" y="4164130"/>
          <a:ext cx="1517650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2" name="Equation" r:id="rId13" imgW="863600" imgH="431800" progId="Equation.3">
                  <p:embed/>
                </p:oleObj>
              </mc:Choice>
              <mc:Fallback>
                <p:oleObj name="Equation" r:id="rId13" imgW="8636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339977" y="4164130"/>
                        <a:ext cx="1517650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111597" y="5630837"/>
          <a:ext cx="3590925" cy="1073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3" name="Equation" r:id="rId15" imgW="2044700" imgH="609600" progId="Equation.DSMT4">
                  <p:embed/>
                </p:oleObj>
              </mc:Choice>
              <mc:Fallback>
                <p:oleObj name="Equation" r:id="rId15" imgW="2044700" imgH="609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11597" y="5630837"/>
                        <a:ext cx="3590925" cy="1073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/>
          </p:nvPr>
        </p:nvGraphicFramePr>
        <p:xfrm>
          <a:off x="3857625" y="5707062"/>
          <a:ext cx="1471612" cy="87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4" name="Equation" r:id="rId17" imgW="838200" imgH="495300" progId="Equation.3">
                  <p:embed/>
                </p:oleObj>
              </mc:Choice>
              <mc:Fallback>
                <p:oleObj name="Equation" r:id="rId17" imgW="838200" imgH="495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857625" y="5707062"/>
                        <a:ext cx="1471612" cy="871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140569" y="4922951"/>
            <a:ext cx="90034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equilibrium point is given as (-1,0) so we evaluate the </a:t>
            </a:r>
            <a:r>
              <a:rPr lang="en-US" sz="2000" dirty="0" err="1" smtClean="0">
                <a:latin typeface="Arial" charset="0"/>
              </a:rPr>
              <a:t>Jacobian</a:t>
            </a:r>
            <a:r>
              <a:rPr lang="en-US" sz="2000" dirty="0" smtClean="0">
                <a:latin typeface="Arial" charset="0"/>
              </a:rPr>
              <a:t> matrix at this point</a:t>
            </a:r>
            <a:endParaRPr lang="en-US" sz="2000" dirty="0">
              <a:latin typeface="Arial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40568" y="2675657"/>
            <a:ext cx="87436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Taking partial derivatives  </a:t>
            </a:r>
            <a:r>
              <a:rPr lang="en-US" sz="2000" dirty="0" err="1" smtClean="0">
                <a:latin typeface="Arial" charset="0"/>
              </a:rPr>
              <a:t>w.r.t</a:t>
            </a:r>
            <a:r>
              <a:rPr lang="en-US" sz="2000" dirty="0" smtClean="0">
                <a:latin typeface="Arial" charset="0"/>
              </a:rPr>
              <a:t>. to the state variables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33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bldLvl="2"/>
      <p:bldP spid="16" grpId="0"/>
      <p:bldP spid="17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Q1: Continuous-time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4822" y="951484"/>
            <a:ext cx="9144000" cy="788823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91603" y="2426892"/>
          <a:ext cx="1673225" cy="871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1" name="Equation" r:id="rId4" imgW="952500" imgH="495300" progId="Equation.DSMT4">
                  <p:embed/>
                </p:oleObj>
              </mc:Choice>
              <mc:Fallback>
                <p:oleObj name="Equation" r:id="rId4" imgW="9525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1603" y="2426892"/>
                        <a:ext cx="1673225" cy="871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319698" y="1740303"/>
            <a:ext cx="82355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From </a:t>
            </a:r>
            <a:r>
              <a:rPr lang="en-US" sz="2000" dirty="0">
                <a:latin typeface="Arial" charset="0"/>
              </a:rPr>
              <a:t>the </a:t>
            </a:r>
            <a:r>
              <a:rPr lang="en-US" sz="2000" dirty="0" err="1" smtClean="0">
                <a:latin typeface="Arial" charset="0"/>
              </a:rPr>
              <a:t>Jacobian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662213" y="5582328"/>
          <a:ext cx="1673225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2" name="Equation" r:id="rId6" imgW="952500" imgH="444500" progId="Equation.DSMT4">
                  <p:embed/>
                </p:oleObj>
              </mc:Choice>
              <mc:Fallback>
                <p:oleObj name="Equation" r:id="rId6" imgW="952500" imgH="444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2213" y="5582328"/>
                        <a:ext cx="1673225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/>
          </p:nvPr>
        </p:nvGraphicFramePr>
        <p:xfrm>
          <a:off x="457202" y="4279562"/>
          <a:ext cx="3368675" cy="982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3" name="Equation" r:id="rId8" imgW="1917700" imgH="558800" progId="Equation.3">
                  <p:embed/>
                </p:oleObj>
              </mc:Choice>
              <mc:Fallback>
                <p:oleObj name="Equation" r:id="rId8" imgW="19177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7202" y="4279562"/>
                        <a:ext cx="3368675" cy="982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546974" y="3569966"/>
            <a:ext cx="54284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we </a:t>
            </a:r>
            <a:r>
              <a:rPr lang="en-US" sz="2000" dirty="0">
                <a:latin typeface="Arial" charset="0"/>
              </a:rPr>
              <a:t>can directly </a:t>
            </a:r>
            <a:r>
              <a:rPr lang="en-US" sz="2000" dirty="0" smtClean="0">
                <a:latin typeface="Arial" charset="0"/>
              </a:rPr>
              <a:t>write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324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1393</TotalTime>
  <Words>909</Words>
  <Application>Microsoft Macintosh PowerPoint</Application>
  <PresentationFormat>On-screen Show (4:3)</PresentationFormat>
  <Paragraphs>125</Paragraphs>
  <Slides>30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Calibri</vt:lpstr>
      <vt:lpstr>Mangal</vt:lpstr>
      <vt:lpstr>Arial</vt:lpstr>
      <vt:lpstr>Office Theme</vt:lpstr>
      <vt:lpstr>Equation</vt:lpstr>
      <vt:lpstr>ROCO218: Control Engineering  Dr Ian Howard  Tutorial 2   ROCO218 2016R Exam examples Derive transfer function for electrical system </vt:lpstr>
      <vt:lpstr>PowerPoint Presentation</vt:lpstr>
      <vt:lpstr>PowerPoint Presentation</vt:lpstr>
      <vt:lpstr>PowerPoint Presentation</vt:lpstr>
      <vt:lpstr>ROCO218: Control Engineering  Dr Ian Howard  Tutorial 2   2015 exam for ROCO316 Modern Control  Solutions to relevant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ROCO218: Control Engineering  Dr Ian Howard  Tutorial 2   2016R exam for ROCO319 Modern Control  Solutions to relevant questions</vt:lpstr>
      <vt:lpstr>PowerPoint Presentation</vt:lpstr>
      <vt:lpstr>PowerPoint Presentation</vt:lpstr>
      <vt:lpstr>PowerPoint Presentation</vt:lpstr>
      <vt:lpstr>PowerPoint Presentation</vt:lpstr>
      <vt:lpstr>ROCO218: Control Engineering  Dr Ian Howard  Tutorial 2   2016 exam for ROCO319 Modern Control  Solutions to relevant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ROCO218: Control Engineering  Lecture 9  Observer design</dc:title>
  <dc:creator>Ian Howard</dc:creator>
  <cp:lastModifiedBy>Ian Howard</cp:lastModifiedBy>
  <cp:revision>187</cp:revision>
  <dcterms:created xsi:type="dcterms:W3CDTF">2017-02-03T03:59:45Z</dcterms:created>
  <dcterms:modified xsi:type="dcterms:W3CDTF">2018-03-17T22:29:53Z</dcterms:modified>
</cp:coreProperties>
</file>

<file path=docProps/thumbnail.jpeg>
</file>